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27"/>
  </p:notesMasterIdLst>
  <p:sldIdLst>
    <p:sldId id="256" r:id="rId3"/>
    <p:sldId id="288" r:id="rId4"/>
    <p:sldId id="259" r:id="rId5"/>
    <p:sldId id="258" r:id="rId6"/>
    <p:sldId id="260" r:id="rId7"/>
    <p:sldId id="272" r:id="rId8"/>
    <p:sldId id="261" r:id="rId9"/>
    <p:sldId id="299" r:id="rId10"/>
    <p:sldId id="298" r:id="rId11"/>
    <p:sldId id="300" r:id="rId12"/>
    <p:sldId id="301" r:id="rId13"/>
    <p:sldId id="297" r:id="rId14"/>
    <p:sldId id="303" r:id="rId15"/>
    <p:sldId id="304" r:id="rId16"/>
    <p:sldId id="302" r:id="rId17"/>
    <p:sldId id="305" r:id="rId18"/>
    <p:sldId id="307" r:id="rId19"/>
    <p:sldId id="308" r:id="rId20"/>
    <p:sldId id="317" r:id="rId21"/>
    <p:sldId id="315" r:id="rId22"/>
    <p:sldId id="318" r:id="rId23"/>
    <p:sldId id="306" r:id="rId24"/>
    <p:sldId id="313" r:id="rId25"/>
    <p:sldId id="314" r:id="rId26"/>
  </p:sldIdLst>
  <p:sldSz cx="9144000" cy="5143500" type="screen16x9"/>
  <p:notesSz cx="6858000" cy="9144000"/>
  <p:embeddedFontLst>
    <p:embeddedFont>
      <p:font typeface="Lexend Deca" panose="020B0604020202020204" charset="0"/>
      <p:regular r:id="rId28"/>
    </p:embeddedFont>
    <p:embeddedFont>
      <p:font typeface="Nunito Sans" pitchFamily="2" charset="0"/>
      <p:regular r:id="rId29"/>
      <p:bold r:id="rId30"/>
      <p:italic r:id="rId31"/>
      <p:boldItalic r:id="rId32"/>
    </p:embeddedFont>
    <p:embeddedFont>
      <p:font typeface="Nunito Sans Light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CA032B8-F185-435E-BF3A-C0804E6977C6}">
          <p14:sldIdLst>
            <p14:sldId id="256"/>
            <p14:sldId id="288"/>
            <p14:sldId id="259"/>
            <p14:sldId id="258"/>
            <p14:sldId id="260"/>
            <p14:sldId id="272"/>
            <p14:sldId id="261"/>
            <p14:sldId id="299"/>
            <p14:sldId id="298"/>
            <p14:sldId id="300"/>
            <p14:sldId id="301"/>
            <p14:sldId id="297"/>
            <p14:sldId id="303"/>
            <p14:sldId id="304"/>
            <p14:sldId id="302"/>
            <p14:sldId id="305"/>
            <p14:sldId id="307"/>
            <p14:sldId id="308"/>
            <p14:sldId id="317"/>
            <p14:sldId id="315"/>
            <p14:sldId id="318"/>
            <p14:sldId id="306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3EE-E29C-4FE6-B552-19CBB0451E73}" v="3664" dt="2022-12-16T04:43:25.498"/>
    <p1510:client id="{154961E9-8A3C-9F43-A8FA-3DCE00A6E435}" v="632" dt="2022-12-16T04:03:32.015"/>
    <p1510:client id="{25C1A2CC-7D3A-8C43-BE36-9208129D108D}" v="202" dt="2022-12-16T03:46:45.784"/>
    <p1510:client id="{CB98137D-BD04-428C-9C7A-1EE901D77885}" v="2185" dt="2022-12-16T03:51:31.583"/>
    <p1510:client id="{DD80F9FC-30BF-4964-81D7-554AEFCA9573}" v="142" dt="2022-12-16T04:03:23.067"/>
  </p1510:revLst>
</p1510:revInfo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>
        <p:scale>
          <a:sx n="60" d="100"/>
          <a:sy n="60" d="100"/>
        </p:scale>
        <p:origin x="14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53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69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85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255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52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8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1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24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3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4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3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51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968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 + 1 column + image half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63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674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72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506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10"/>
          <p:cNvGrpSpPr/>
          <p:nvPr/>
        </p:nvGrpSpPr>
        <p:grpSpPr>
          <a:xfrm>
            <a:off x="296621" y="4197875"/>
            <a:ext cx="8103079" cy="640800"/>
            <a:chOff x="296621" y="713075"/>
            <a:chExt cx="8103079" cy="640800"/>
          </a:xfrm>
        </p:grpSpPr>
        <p:sp>
          <p:nvSpPr>
            <p:cNvPr id="80" name="Google Shape;80;p10"/>
            <p:cNvSpPr/>
            <p:nvPr/>
          </p:nvSpPr>
          <p:spPr>
            <a:xfrm>
              <a:off x="304800" y="713075"/>
              <a:ext cx="8094900" cy="64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5400000">
              <a:off x="223871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71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86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1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536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8457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MARKETING ANALYTICS</a:t>
            </a:r>
            <a:br>
              <a:rPr lang="en" sz="4000"/>
            </a:br>
            <a:r>
              <a:rPr lang="en" sz="4000">
                <a:solidFill>
                  <a:schemeClr val="tx1"/>
                </a:solidFill>
              </a:rPr>
              <a:t>Group Project</a:t>
            </a:r>
            <a:endParaRPr sz="4000">
              <a:solidFill>
                <a:schemeClr val="tx1"/>
              </a:solidFill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C3B7E9-A03B-083A-3A2D-A10B8B9CA2F0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7C0C2-4085-7A39-1E6F-2494AFDA8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8" t="12759" r="6425" b="12759"/>
          <a:stretch/>
        </p:blipFill>
        <p:spPr>
          <a:xfrm>
            <a:off x="0" y="1372117"/>
            <a:ext cx="4450814" cy="2303600"/>
          </a:xfrm>
          <a:prstGeom prst="rect">
            <a:avLst/>
          </a:prstGeom>
        </p:spPr>
      </p:pic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3" name="Google Shape;131;p17">
            <a:extLst>
              <a:ext uri="{FF2B5EF4-FFF2-40B4-BE49-F238E27FC236}">
                <a16:creationId xmlns:a16="http://schemas.microsoft.com/office/drawing/2014/main" id="{3200ABFC-D3A4-E852-8239-9D777C152278}"/>
              </a:ext>
            </a:extLst>
          </p:cNvPr>
          <p:cNvSpPr txBox="1">
            <a:spLocks/>
          </p:cNvSpPr>
          <p:nvPr/>
        </p:nvSpPr>
        <p:spPr>
          <a:xfrm>
            <a:off x="1486675" y="831084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CURRENT SCENARIO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AB5B07E-5839-02AE-EA62-4561FDF91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125" y="3824814"/>
            <a:ext cx="2997848" cy="812262"/>
          </a:xfrm>
        </p:spPr>
        <p:txBody>
          <a:bodyPr/>
          <a:lstStyle/>
          <a:p>
            <a:pPr marL="127000" indent="0" algn="ctr">
              <a:buNone/>
            </a:pPr>
            <a:r>
              <a:rPr lang="en-US">
                <a:latin typeface="Lexend Deca" panose="020B0604020202020204" charset="0"/>
              </a:rPr>
              <a:t>Most customers are between the age of 50-55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25EC1-CC74-517B-B723-9717CB932878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Google Shape;261;p28">
            <a:extLst>
              <a:ext uri="{FF2B5EF4-FFF2-40B4-BE49-F238E27FC236}">
                <a16:creationId xmlns:a16="http://schemas.microsoft.com/office/drawing/2014/main" id="{59C6001E-A0AD-DE91-C632-7D633CC113BE}"/>
              </a:ext>
            </a:extLst>
          </p:cNvPr>
          <p:cNvSpPr txBox="1">
            <a:spLocks/>
          </p:cNvSpPr>
          <p:nvPr/>
        </p:nvSpPr>
        <p:spPr>
          <a:xfrm>
            <a:off x="187287" y="363909"/>
            <a:ext cx="9502084" cy="46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EXPLORING </a:t>
            </a:r>
            <a:r>
              <a:rPr lang="en-US" sz="3200" dirty="0">
                <a:solidFill>
                  <a:srgbClr val="1B151B"/>
                </a:solidFill>
              </a:rPr>
              <a:t>CUSTOMER CHARACTERISTICS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E3564-DF12-141E-0481-6A619F43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8" b="8502"/>
          <a:stretch/>
        </p:blipFill>
        <p:spPr>
          <a:xfrm>
            <a:off x="4450814" y="1128232"/>
            <a:ext cx="4507033" cy="2543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463DC0-0FF7-7BB4-4E9C-B84F77DB0CBD}"/>
              </a:ext>
            </a:extLst>
          </p:cNvPr>
          <p:cNvSpPr/>
          <p:nvPr/>
        </p:nvSpPr>
        <p:spPr>
          <a:xfrm>
            <a:off x="2004164" y="1372116"/>
            <a:ext cx="425885" cy="213517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48676E-E548-C992-E9DA-1D8849541416}"/>
              </a:ext>
            </a:extLst>
          </p:cNvPr>
          <p:cNvSpPr txBox="1">
            <a:spLocks/>
          </p:cNvSpPr>
          <p:nvPr/>
        </p:nvSpPr>
        <p:spPr>
          <a:xfrm>
            <a:off x="5372317" y="3846059"/>
            <a:ext cx="2997848" cy="8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 algn="ctr">
              <a:buFont typeface="Nunito Sans Light"/>
              <a:buNone/>
            </a:pPr>
            <a:r>
              <a:rPr lang="en-US">
                <a:latin typeface="Lexend Deca" panose="020B0604020202020204" charset="0"/>
              </a:rPr>
              <a:t>Most customers have income between 40k to 70k per annum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FB4FE-00F2-7805-56E1-05594030C9D0}"/>
              </a:ext>
            </a:extLst>
          </p:cNvPr>
          <p:cNvSpPr/>
          <p:nvPr/>
        </p:nvSpPr>
        <p:spPr>
          <a:xfrm>
            <a:off x="6177640" y="1372116"/>
            <a:ext cx="962196" cy="20474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2985F-B718-1519-D63D-C9124FBD0456}"/>
              </a:ext>
            </a:extLst>
          </p:cNvPr>
          <p:cNvSpPr txBox="1"/>
          <p:nvPr/>
        </p:nvSpPr>
        <p:spPr>
          <a:xfrm>
            <a:off x="6347589" y="3509600"/>
            <a:ext cx="106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</a:rPr>
              <a:t>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1C651-3176-735E-E577-96FACDF4DB69}"/>
              </a:ext>
            </a:extLst>
          </p:cNvPr>
          <p:cNvSpPr txBox="1"/>
          <p:nvPr/>
        </p:nvSpPr>
        <p:spPr>
          <a:xfrm>
            <a:off x="2039601" y="3565446"/>
            <a:ext cx="664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407210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25EAC1-9AF1-C0F3-024E-C900BF19EDAD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3" name="Google Shape;131;p17">
            <a:extLst>
              <a:ext uri="{FF2B5EF4-FFF2-40B4-BE49-F238E27FC236}">
                <a16:creationId xmlns:a16="http://schemas.microsoft.com/office/drawing/2014/main" id="{3200ABFC-D3A4-E852-8239-9D777C152278}"/>
              </a:ext>
            </a:extLst>
          </p:cNvPr>
          <p:cNvSpPr txBox="1">
            <a:spLocks/>
          </p:cNvSpPr>
          <p:nvPr/>
        </p:nvSpPr>
        <p:spPr>
          <a:xfrm>
            <a:off x="1486675" y="831084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CURRENT SCENARIO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AB5B07E-5839-02AE-EA62-4561FDF91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908" y="4048209"/>
            <a:ext cx="3694457" cy="812262"/>
          </a:xfrm>
        </p:spPr>
        <p:txBody>
          <a:bodyPr/>
          <a:lstStyle/>
          <a:p>
            <a:pPr marL="127000" indent="0" algn="ctr">
              <a:buNone/>
            </a:pPr>
            <a:r>
              <a:rPr lang="en-US">
                <a:latin typeface="Lexend Deca" panose="020B0604020202020204" charset="0"/>
              </a:rPr>
              <a:t>Most of customers are graduated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25EC1-CC74-517B-B723-9717CB932878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48676E-E548-C992-E9DA-1D8849541416}"/>
              </a:ext>
            </a:extLst>
          </p:cNvPr>
          <p:cNvSpPr txBox="1">
            <a:spLocks/>
          </p:cNvSpPr>
          <p:nvPr/>
        </p:nvSpPr>
        <p:spPr>
          <a:xfrm>
            <a:off x="5330231" y="3985064"/>
            <a:ext cx="2997848" cy="8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 algn="ctr">
              <a:buFont typeface="Nunito Sans Light"/>
              <a:buNone/>
            </a:pPr>
            <a:r>
              <a:rPr lang="en-US">
                <a:latin typeface="Lexend Deca" panose="020B0604020202020204" charset="0"/>
              </a:rPr>
              <a:t>Majority of customers don’t have children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05253-ABCA-07C1-8BB7-4DD77133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/>
          <a:stretch/>
        </p:blipFill>
        <p:spPr>
          <a:xfrm>
            <a:off x="453380" y="1261720"/>
            <a:ext cx="3946373" cy="2691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547AA0-3309-E1C0-0DCB-5D7A8E35E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9" t="23270" r="22008" b="22828"/>
          <a:stretch/>
        </p:blipFill>
        <p:spPr>
          <a:xfrm>
            <a:off x="5039821" y="1526167"/>
            <a:ext cx="3650799" cy="2427092"/>
          </a:xfrm>
          <a:prstGeom prst="rect">
            <a:avLst/>
          </a:prstGeom>
        </p:spPr>
      </p:pic>
      <p:sp>
        <p:nvSpPr>
          <p:cNvPr id="2" name="Google Shape;261;p28">
            <a:extLst>
              <a:ext uri="{FF2B5EF4-FFF2-40B4-BE49-F238E27FC236}">
                <a16:creationId xmlns:a16="http://schemas.microsoft.com/office/drawing/2014/main" id="{B9AC1AA3-3352-B3E2-CD0D-5D2FDA8A77BA}"/>
              </a:ext>
            </a:extLst>
          </p:cNvPr>
          <p:cNvSpPr txBox="1">
            <a:spLocks/>
          </p:cNvSpPr>
          <p:nvPr/>
        </p:nvSpPr>
        <p:spPr>
          <a:xfrm>
            <a:off x="187287" y="363909"/>
            <a:ext cx="9502084" cy="46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EXPLORING </a:t>
            </a:r>
            <a:r>
              <a:rPr lang="en-US" sz="3200" dirty="0">
                <a:solidFill>
                  <a:srgbClr val="1B151B"/>
                </a:solidFill>
              </a:rPr>
              <a:t>CUSTOMER CHARACTERISTICS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55343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DDDCD56-6240-FA9F-4697-41F04AABBC36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25642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2874FA44-1016-2D90-0554-CD11ADF0C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900" y="798830"/>
            <a:ext cx="64115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chemeClr val="bg1"/>
                </a:solidFill>
              </a:rPr>
              <a:t>CUSTOMER PURCHASE BEHAVIOR</a:t>
            </a:r>
            <a:endParaRPr sz="2800" b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763D4-2622-9D0A-5571-26DE347A31A5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Google Shape;261;p28">
            <a:extLst>
              <a:ext uri="{FF2B5EF4-FFF2-40B4-BE49-F238E27FC236}">
                <a16:creationId xmlns:a16="http://schemas.microsoft.com/office/drawing/2014/main" id="{B86D70C3-1D44-1DC4-13DA-EF0C6D54BEDD}"/>
              </a:ext>
            </a:extLst>
          </p:cNvPr>
          <p:cNvSpPr txBox="1">
            <a:spLocks/>
          </p:cNvSpPr>
          <p:nvPr/>
        </p:nvSpPr>
        <p:spPr>
          <a:xfrm>
            <a:off x="505516" y="665790"/>
            <a:ext cx="7875338" cy="47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PURCHASE BEHAVIOR - I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3925F4-EEB3-7C44-5024-077E6BD77551}"/>
              </a:ext>
            </a:extLst>
          </p:cNvPr>
          <p:cNvSpPr txBox="1">
            <a:spLocks/>
          </p:cNvSpPr>
          <p:nvPr/>
        </p:nvSpPr>
        <p:spPr>
          <a:xfrm>
            <a:off x="1072531" y="4081273"/>
            <a:ext cx="3402664" cy="33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As age increases, there is an </a:t>
            </a:r>
            <a:r>
              <a:rPr kumimoji="0" lang="en-IN" sz="1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initial drop</a:t>
            </a: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 in sales </a:t>
            </a:r>
            <a:r>
              <a:rPr kumimoji="0" lang="en-IN" sz="1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followed by a rise</a:t>
            </a:r>
            <a:endParaRPr kumimoji="0" lang="en-IN" sz="1400" b="1" i="0" u="none" strike="noStrike" kern="0" cap="none" spc="0" normalizeH="0" baseline="0" noProof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1B19A-C110-18CC-DC6A-CA5E55E1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9" y="1328170"/>
            <a:ext cx="4654991" cy="2670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DB3F32-C760-AFEE-AD00-1877C8A942A2}"/>
              </a:ext>
            </a:extLst>
          </p:cNvPr>
          <p:cNvSpPr/>
          <p:nvPr/>
        </p:nvSpPr>
        <p:spPr>
          <a:xfrm>
            <a:off x="5457848" y="1261271"/>
            <a:ext cx="3431770" cy="273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On conducting a hypothesis testing: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H0: Sales are not impacted by age of customer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H1: Sales are impacted by age of customer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We get a p-value of 2.48e-08, which means we have enough statistical evidence to reject  the null hypothesis and conclude that sales are impacted by age</a:t>
            </a:r>
            <a:endParaRPr kumimoji="0" lang="en-IN" sz="1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552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18AD4D-C98D-7534-ACE0-67E005A6D787}"/>
              </a:ext>
            </a:extLst>
          </p:cNvPr>
          <p:cNvSpPr/>
          <p:nvPr/>
        </p:nvSpPr>
        <p:spPr>
          <a:xfrm>
            <a:off x="6857491" y="4459028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2874FA44-1016-2D90-0554-CD11ADF0C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900" y="798830"/>
            <a:ext cx="64115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chemeClr val="bg1"/>
                </a:solidFill>
              </a:rPr>
              <a:t>CUSTOMER PURCHASE BEHAVIOR</a:t>
            </a:r>
            <a:endParaRPr sz="2800" b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763D4-2622-9D0A-5571-26DE347A31A5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Google Shape;261;p28">
            <a:extLst>
              <a:ext uri="{FF2B5EF4-FFF2-40B4-BE49-F238E27FC236}">
                <a16:creationId xmlns:a16="http://schemas.microsoft.com/office/drawing/2014/main" id="{B86D70C3-1D44-1DC4-13DA-EF0C6D54BEDD}"/>
              </a:ext>
            </a:extLst>
          </p:cNvPr>
          <p:cNvSpPr txBox="1">
            <a:spLocks/>
          </p:cNvSpPr>
          <p:nvPr/>
        </p:nvSpPr>
        <p:spPr>
          <a:xfrm>
            <a:off x="505516" y="665790"/>
            <a:ext cx="8333684" cy="41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PURCHASE BEHAVIOR - II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A7F577C-24B1-6223-A32C-8F44872258E1}"/>
              </a:ext>
            </a:extLst>
          </p:cNvPr>
          <p:cNvSpPr txBox="1">
            <a:spLocks/>
          </p:cNvSpPr>
          <p:nvPr/>
        </p:nvSpPr>
        <p:spPr>
          <a:xfrm>
            <a:off x="130628" y="4289670"/>
            <a:ext cx="5177017" cy="35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Customers with </a:t>
            </a: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higher income</a:t>
            </a: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 tend to order for more amount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30E0DE-D8B4-53ED-4239-7C6925AA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513" y="1259483"/>
            <a:ext cx="4809207" cy="2849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4904B6-F0EC-C9C3-8D3B-3EDCCA516836}"/>
              </a:ext>
            </a:extLst>
          </p:cNvPr>
          <p:cNvSpPr/>
          <p:nvPr/>
        </p:nvSpPr>
        <p:spPr>
          <a:xfrm>
            <a:off x="5457847" y="1261271"/>
            <a:ext cx="3498865" cy="2848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On conducting a hypothesis testing: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H0: Sales are not impacted by income of customer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H1: Sales are impacted by income of customer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We get a p-value &lt; 2e-16, which means we have enough statistical evidence to reject  the null hypothesis and conclude that sales are impacted by income</a:t>
            </a:r>
            <a:endParaRPr kumimoji="0" lang="en-IN" sz="1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65431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3FF282-6BC0-27E9-EF07-B0509295D192}"/>
              </a:ext>
            </a:extLst>
          </p:cNvPr>
          <p:cNvSpPr/>
          <p:nvPr/>
        </p:nvSpPr>
        <p:spPr>
          <a:xfrm>
            <a:off x="6863807" y="4490903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2874FA44-1016-2D90-0554-CD11ADF0C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900" y="798830"/>
            <a:ext cx="64115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chemeClr val="bg1"/>
                </a:solidFill>
              </a:rPr>
              <a:t>CUSTOMER PURCHASE BEHAVIOR</a:t>
            </a:r>
            <a:endParaRPr sz="2800" b="0">
              <a:solidFill>
                <a:schemeClr val="bg1"/>
              </a:solidFill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28C863-95A9-4D52-8B0D-FA08949999E5}"/>
              </a:ext>
            </a:extLst>
          </p:cNvPr>
          <p:cNvSpPr txBox="1">
            <a:spLocks/>
          </p:cNvSpPr>
          <p:nvPr/>
        </p:nvSpPr>
        <p:spPr>
          <a:xfrm>
            <a:off x="460318" y="4273532"/>
            <a:ext cx="4744200" cy="67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Customers without kids order for </a:t>
            </a:r>
            <a:r>
              <a:rPr kumimoji="0" lang="en-IN" sz="1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4.7</a:t>
            </a: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sym typeface="Nunito Sans Light"/>
              </a:rPr>
              <a:t> times the amount as ones with kids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763D4-2622-9D0A-5571-26DE347A31A5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Google Shape;261;p28">
            <a:extLst>
              <a:ext uri="{FF2B5EF4-FFF2-40B4-BE49-F238E27FC236}">
                <a16:creationId xmlns:a16="http://schemas.microsoft.com/office/drawing/2014/main" id="{B86D70C3-1D44-1DC4-13DA-EF0C6D54BEDD}"/>
              </a:ext>
            </a:extLst>
          </p:cNvPr>
          <p:cNvSpPr txBox="1">
            <a:spLocks/>
          </p:cNvSpPr>
          <p:nvPr/>
        </p:nvSpPr>
        <p:spPr>
          <a:xfrm>
            <a:off x="505516" y="638290"/>
            <a:ext cx="8333684" cy="5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PURCHASE BEHAVIOR - III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06F1C0-FF0E-CF18-264B-AD18E10D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7" y="1386803"/>
            <a:ext cx="4744200" cy="2795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E8F8D4-5407-F675-B27F-FB49D5A97424}"/>
              </a:ext>
            </a:extLst>
          </p:cNvPr>
          <p:cNvSpPr/>
          <p:nvPr/>
        </p:nvSpPr>
        <p:spPr>
          <a:xfrm>
            <a:off x="5435981" y="1355670"/>
            <a:ext cx="3520732" cy="2827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On conducting a hypothesis testing:</a:t>
            </a: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H0: Customers without kids do not spend more than customers with kids</a:t>
            </a:r>
          </a:p>
          <a:p>
            <a:pPr marL="127000" algn="ctr">
              <a:lnSpc>
                <a:spcPct val="115000"/>
              </a:lnSpc>
              <a:buClr>
                <a:srgbClr val="FF5454"/>
              </a:buClr>
              <a:buSzPts val="1600"/>
              <a:defRPr/>
            </a:pPr>
            <a:r>
              <a:rPr kumimoji="0" lang="en-IN" sz="1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/>
                <a:sym typeface="Nunito Sans Light"/>
              </a:rPr>
              <a:t>H1: </a:t>
            </a: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Customers without kids spend more than customers with kids</a:t>
            </a:r>
            <a:endParaRPr kumimoji="0" lang="en-IN" sz="1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 Sans Light"/>
              <a:sym typeface="Nunito Sans Light"/>
            </a:endParaRPr>
          </a:p>
          <a:p>
            <a:pPr marL="1270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lang="en-IN">
                <a:solidFill>
                  <a:schemeClr val="bg1"/>
                </a:solidFill>
                <a:latin typeface="Nunito Sans Light"/>
                <a:sym typeface="Nunito Sans Light"/>
              </a:rPr>
              <a:t>We get a p-value &lt; 2e-16, which means we have enough statistical evidence to reject  the null hypothesis and conclude that customer without kids spend more than customers with kids</a:t>
            </a:r>
            <a:endParaRPr kumimoji="0" lang="en-IN" sz="1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483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37FCB8-645B-F01E-CAAE-39B8F3B8D572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B85D9-135C-539F-553D-D1BA94C8FBDD}"/>
              </a:ext>
            </a:extLst>
          </p:cNvPr>
          <p:cNvSpPr/>
          <p:nvPr/>
        </p:nvSpPr>
        <p:spPr>
          <a:xfrm>
            <a:off x="421443" y="3079807"/>
            <a:ext cx="3601219" cy="1575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76FF7-F9BB-6E44-0D88-FF31D9E70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67" y="3239809"/>
            <a:ext cx="3750530" cy="2456524"/>
          </a:xfrm>
        </p:spPr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/>
                </a:solidFill>
              </a:rPr>
              <a:t>On average, the customers who accepted campaigns in the past also showed tendency of accepting the current campaign.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A068-BB3B-3C5F-413C-FAAEA353B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B8145-6AF8-09A3-FCE8-D81E1BA5DCA7}"/>
              </a:ext>
            </a:extLst>
          </p:cNvPr>
          <p:cNvSpPr/>
          <p:nvPr/>
        </p:nvSpPr>
        <p:spPr>
          <a:xfrm>
            <a:off x="187287" y="80808"/>
            <a:ext cx="1296483" cy="1331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AA76C129-869E-2ECE-35ED-B8E424794F34}"/>
              </a:ext>
            </a:extLst>
          </p:cNvPr>
          <p:cNvSpPr txBox="1">
            <a:spLocks/>
          </p:cNvSpPr>
          <p:nvPr/>
        </p:nvSpPr>
        <p:spPr>
          <a:xfrm>
            <a:off x="405158" y="714599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lang="en-US" sz="4000">
                <a:solidFill>
                  <a:srgbClr val="1B151B"/>
                </a:solidFill>
              </a:rPr>
              <a:t>FACTORS AFFECTING CAMPAIGN EFFECTIVENESS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50D3E21-1B83-C4E3-4520-4E9AC83EF808}"/>
              </a:ext>
            </a:extLst>
          </p:cNvPr>
          <p:cNvSpPr txBox="1">
            <a:spLocks/>
          </p:cNvSpPr>
          <p:nvPr/>
        </p:nvSpPr>
        <p:spPr>
          <a:xfrm>
            <a:off x="423071" y="1275826"/>
            <a:ext cx="3621383" cy="74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None/>
            </a:pPr>
            <a:r>
              <a:rPr lang="en-US" sz="1400">
                <a:solidFill>
                  <a:schemeClr val="tx1"/>
                </a:solidFill>
                <a:latin typeface="Lexend Deca" panose="020B0604020202020204" charset="0"/>
              </a:rPr>
              <a:t>Identifying factors impacting customers’ propensity to accept a campaign:</a:t>
            </a:r>
          </a:p>
          <a:p>
            <a:r>
              <a:rPr lang="en-US" sz="1400">
                <a:solidFill>
                  <a:schemeClr val="tx1"/>
                </a:solidFill>
                <a:latin typeface="Lexend Deca" panose="020B0604020202020204" charset="0"/>
              </a:rPr>
              <a:t>Model: Random Forest Classifier</a:t>
            </a:r>
          </a:p>
          <a:p>
            <a:r>
              <a:rPr lang="en-US" sz="1400">
                <a:solidFill>
                  <a:schemeClr val="tx1"/>
                </a:solidFill>
                <a:latin typeface="Lexend Deca" panose="020B0604020202020204" charset="0"/>
              </a:rPr>
              <a:t>Major Factors Identified: Recency of Purchase, Past campaign acceptance, Customer Lifetime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48233-D515-F68A-1844-5079D335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5" y="1587046"/>
            <a:ext cx="4315941" cy="2501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747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BF5A0A-D3F6-FA82-BB87-34452E51FC2C}"/>
              </a:ext>
            </a:extLst>
          </p:cNvPr>
          <p:cNvSpPr/>
          <p:nvPr/>
        </p:nvSpPr>
        <p:spPr>
          <a:xfrm>
            <a:off x="6856373" y="446116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76FF7-F9BB-6E44-0D88-FF31D9E70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158" y="3776544"/>
            <a:ext cx="3866936" cy="595655"/>
          </a:xfrm>
        </p:spPr>
        <p:txBody>
          <a:bodyPr/>
          <a:lstStyle/>
          <a:p>
            <a:r>
              <a:rPr lang="en-US">
                <a:latin typeface="Lexend Deca" panose="020B0604020202020204" charset="0"/>
              </a:rPr>
              <a:t>Customers who accepted the campaign have higher customer lifetime.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2CD1C-ACD4-F753-8053-6847199FB0D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72000" y="3776544"/>
            <a:ext cx="4408449" cy="462441"/>
          </a:xfrm>
        </p:spPr>
        <p:txBody>
          <a:bodyPr/>
          <a:lstStyle/>
          <a:p>
            <a:r>
              <a:rPr lang="en-US">
                <a:latin typeface="Lexend Deca" panose="020B0604020202020204" charset="0"/>
              </a:rPr>
              <a:t>Campaign acceptance </a:t>
            </a:r>
            <a:r>
              <a:rPr lang="en-US" b="1">
                <a:latin typeface="Lexend Deca" panose="020B0604020202020204" charset="0"/>
              </a:rPr>
              <a:t>higher </a:t>
            </a:r>
            <a:r>
              <a:rPr lang="en-US">
                <a:latin typeface="Lexend Deca" panose="020B0604020202020204" charset="0"/>
              </a:rPr>
              <a:t>with customers who have made a more recent purchase</a:t>
            </a:r>
            <a:r>
              <a:rPr lang="en-US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A068-BB3B-3C5F-413C-FAAEA353B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B8145-6AF8-09A3-FCE8-D81E1BA5DCA7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AA76C129-869E-2ECE-35ED-B8E424794F34}"/>
              </a:ext>
            </a:extLst>
          </p:cNvPr>
          <p:cNvSpPr txBox="1">
            <a:spLocks/>
          </p:cNvSpPr>
          <p:nvPr/>
        </p:nvSpPr>
        <p:spPr>
          <a:xfrm>
            <a:off x="405158" y="570394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lang="en-US" sz="3600">
                <a:solidFill>
                  <a:srgbClr val="1B151B"/>
                </a:solidFill>
              </a:rPr>
              <a:t>FACTORS AFFECTING CAMPAIGN EFFECTIVENESS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842E8A-6A7C-8CB7-CA9E-A68AB295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5371"/>
            <a:ext cx="3999467" cy="2401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5522C8-2232-6196-71F1-94FF9B05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7" y="1281812"/>
            <a:ext cx="3857182" cy="2355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9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B5A03-0077-4E01-DF98-B11DD51963E6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210" name="Google Shape;210;p24"/>
          <p:cNvGraphicFramePr/>
          <p:nvPr>
            <p:extLst>
              <p:ext uri="{D42A27DB-BD31-4B8C-83A1-F6EECF244321}">
                <p14:modId xmlns:p14="http://schemas.microsoft.com/office/powerpoint/2010/main" val="3776717994"/>
              </p:ext>
            </p:extLst>
          </p:nvPr>
        </p:nvGraphicFramePr>
        <p:xfrm>
          <a:off x="4103647" y="1576244"/>
          <a:ext cx="4430753" cy="2277773"/>
        </p:xfrm>
        <a:graphic>
          <a:graphicData uri="http://schemas.openxmlformats.org/drawingml/2006/table">
            <a:tbl>
              <a:tblPr>
                <a:noFill/>
                <a:tableStyleId>{00E4934D-C5E7-4EA8-B84E-AA4D93522FE5}</a:tableStyleId>
              </a:tblPr>
              <a:tblGrid>
                <a:gridCol w="946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6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Segment</a:t>
                      </a:r>
                      <a:endParaRPr sz="120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Recency of Orders</a:t>
                      </a:r>
                      <a:endParaRPr sz="120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Frequency of Orders</a:t>
                      </a:r>
                      <a:endParaRPr sz="120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Order Amount</a:t>
                      </a:r>
                      <a:endParaRPr sz="120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</a:t>
                      </a:r>
                      <a:endParaRPr sz="1200" b="1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Recent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</a:t>
                      </a:r>
                      <a:endParaRPr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</a:t>
                      </a:r>
                      <a:endParaRPr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</a:t>
                      </a:r>
                      <a:endParaRPr sz="1200" b="1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Recent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High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High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</a:t>
                      </a:r>
                      <a:endParaRPr sz="1200" b="1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Not Recent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High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High</a:t>
                      </a:r>
                      <a:endParaRPr sz="1200" b="1">
                        <a:solidFill>
                          <a:schemeClr val="accent5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54136"/>
                  </a:ext>
                </a:extLst>
              </a:tr>
              <a:tr h="440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</a:t>
                      </a:r>
                      <a:endParaRPr sz="1200" b="1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Not Recent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</a:t>
                      </a:r>
                      <a:endParaRPr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</a:t>
                      </a:r>
                      <a:endParaRPr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4" name="Google Shape;177;p21">
            <a:extLst>
              <a:ext uri="{FF2B5EF4-FFF2-40B4-BE49-F238E27FC236}">
                <a16:creationId xmlns:a16="http://schemas.microsoft.com/office/drawing/2014/main" id="{2637AD93-0380-FF9E-30A8-CF5FC44CF5BA}"/>
              </a:ext>
            </a:extLst>
          </p:cNvPr>
          <p:cNvSpPr txBox="1">
            <a:spLocks/>
          </p:cNvSpPr>
          <p:nvPr/>
        </p:nvSpPr>
        <p:spPr>
          <a:xfrm>
            <a:off x="360030" y="1576244"/>
            <a:ext cx="3327307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4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 Customer segments were created using K-means on customer’s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Order Recency, Frequency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and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Amount Spent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Understanding the demographics and purchase behaviors of these segments will help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iFood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 target them better.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89ED3-C8E9-56BF-1142-F95D99678B0B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Google Shape;261;p28">
            <a:extLst>
              <a:ext uri="{FF2B5EF4-FFF2-40B4-BE49-F238E27FC236}">
                <a16:creationId xmlns:a16="http://schemas.microsoft.com/office/drawing/2014/main" id="{B61F5E92-2305-9B99-2273-D2AAC7F467F3}"/>
              </a:ext>
            </a:extLst>
          </p:cNvPr>
          <p:cNvSpPr txBox="1">
            <a:spLocks/>
          </p:cNvSpPr>
          <p:nvPr/>
        </p:nvSpPr>
        <p:spPr>
          <a:xfrm>
            <a:off x="405158" y="485048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CUSTOMER SEGMENTS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864AC-AB24-EA4E-C06B-1273045BF903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45207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648CE-A9D6-5737-B0AA-F465A8814AF3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33DFAA13-81B8-5507-F8D2-F43692B8C4B2}"/>
              </a:ext>
            </a:extLst>
          </p:cNvPr>
          <p:cNvSpPr txBox="1">
            <a:spLocks/>
          </p:cNvSpPr>
          <p:nvPr/>
        </p:nvSpPr>
        <p:spPr>
          <a:xfrm>
            <a:off x="505516" y="329509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SEGMENT 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3C88B-AA24-E8C7-40D0-BE61330B9442}"/>
              </a:ext>
            </a:extLst>
          </p:cNvPr>
          <p:cNvSpPr/>
          <p:nvPr/>
        </p:nvSpPr>
        <p:spPr>
          <a:xfrm>
            <a:off x="596919" y="1001838"/>
            <a:ext cx="2502611" cy="3898253"/>
          </a:xfrm>
          <a:prstGeom prst="roundRect">
            <a:avLst/>
          </a:prstGeom>
          <a:solidFill>
            <a:srgbClr val="FF5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68E657C-8097-DF9F-CA7F-0D69DE25B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/>
          <a:stretch/>
        </p:blipFill>
        <p:spPr bwMode="auto">
          <a:xfrm>
            <a:off x="979309" y="1423739"/>
            <a:ext cx="1737830" cy="2063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A9940-E245-EB16-6494-FF866748C56C}"/>
              </a:ext>
            </a:extLst>
          </p:cNvPr>
          <p:cNvSpPr txBox="1"/>
          <p:nvPr/>
        </p:nvSpPr>
        <p:spPr>
          <a:xfrm>
            <a:off x="1263112" y="1053919"/>
            <a:ext cx="25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 Sans" pitchFamily="2" charset="0"/>
              </a:rPr>
              <a:t>Digital David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3D14-1529-9A9F-7057-4517370D7BAF}"/>
              </a:ext>
            </a:extLst>
          </p:cNvPr>
          <p:cNvSpPr txBox="1"/>
          <p:nvPr/>
        </p:nvSpPr>
        <p:spPr>
          <a:xfrm>
            <a:off x="809390" y="3721832"/>
            <a:ext cx="2502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younger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Low Income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Visits website frequently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Likely married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4AFAF358-4DF5-D71E-2D0E-B9B493D56862}"/>
              </a:ext>
            </a:extLst>
          </p:cNvPr>
          <p:cNvGrpSpPr/>
          <p:nvPr/>
        </p:nvGrpSpPr>
        <p:grpSpPr>
          <a:xfrm>
            <a:off x="3765723" y="1137519"/>
            <a:ext cx="4641657" cy="1465981"/>
            <a:chOff x="3658134" y="1171431"/>
            <a:chExt cx="4261775" cy="100178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6AF0E3-1A01-33ED-04E1-F7DD4D21B423}"/>
                </a:ext>
              </a:extLst>
            </p:cNvPr>
            <p:cNvSpPr txBox="1"/>
            <p:nvPr/>
          </p:nvSpPr>
          <p:spPr>
            <a:xfrm>
              <a:off x="5089238" y="1516056"/>
              <a:ext cx="2830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Nunito Sans" pitchFamily="2" charset="0"/>
                  <a:ea typeface="Roboto"/>
                  <a:cs typeface="Roboto"/>
                  <a:sym typeface="Roboto"/>
                </a:rPr>
                <a:t>Order Frequency : </a:t>
              </a:r>
              <a:r>
                <a:rPr lang="en-US" b="1" dirty="0">
                  <a:latin typeface="Nunito Sans" pitchFamily="2" charset="0"/>
                  <a:ea typeface="Roboto"/>
                  <a:cs typeface="Roboto"/>
                  <a:sym typeface="Roboto"/>
                </a:rPr>
                <a:t>Low</a:t>
              </a:r>
            </a:p>
            <a:p>
              <a:endParaRPr lang="en-US" dirty="0">
                <a:latin typeface="Nunito Sans" pitchFamily="2" charset="0"/>
              </a:endParaRP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C915C5D2-A430-6909-AED2-C0A42FF420D5}"/>
                </a:ext>
              </a:extLst>
            </p:cNvPr>
            <p:cNvGrpSpPr/>
            <p:nvPr/>
          </p:nvGrpSpPr>
          <p:grpSpPr>
            <a:xfrm>
              <a:off x="3658134" y="1171431"/>
              <a:ext cx="3860538" cy="1001782"/>
              <a:chOff x="3658134" y="1171431"/>
              <a:chExt cx="3860538" cy="1001782"/>
            </a:xfrm>
          </p:grpSpPr>
          <p:grpSp>
            <p:nvGrpSpPr>
              <p:cNvPr id="17" name="Google Shape;2038;p41">
                <a:extLst>
                  <a:ext uri="{FF2B5EF4-FFF2-40B4-BE49-F238E27FC236}">
                    <a16:creationId xmlns:a16="http://schemas.microsoft.com/office/drawing/2014/main" id="{DC5FA0E4-6D22-9A91-65EA-605E07D0738C}"/>
                  </a:ext>
                </a:extLst>
              </p:cNvPr>
              <p:cNvGrpSpPr/>
              <p:nvPr/>
            </p:nvGrpSpPr>
            <p:grpSpPr>
              <a:xfrm>
                <a:off x="3658569" y="1511212"/>
                <a:ext cx="1385810" cy="164701"/>
                <a:chOff x="710152" y="1350219"/>
                <a:chExt cx="2558705" cy="351522"/>
              </a:xfrm>
            </p:grpSpPr>
            <p:sp>
              <p:nvSpPr>
                <p:cNvPr id="18" name="Google Shape;2039;p41">
                  <a:extLst>
                    <a:ext uri="{FF2B5EF4-FFF2-40B4-BE49-F238E27FC236}">
                      <a16:creationId xmlns:a16="http://schemas.microsoft.com/office/drawing/2014/main" id="{B2087C0B-AD0C-81A6-9FE4-F4E95DAAEB47}"/>
                    </a:ext>
                  </a:extLst>
                </p:cNvPr>
                <p:cNvSpPr/>
                <p:nvPr/>
              </p:nvSpPr>
              <p:spPr>
                <a:xfrm>
                  <a:off x="1153741" y="1378412"/>
                  <a:ext cx="1736271" cy="318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5" h="10610" extrusionOk="0">
                      <a:moveTo>
                        <a:pt x="982" y="0"/>
                      </a:moveTo>
                      <a:lnTo>
                        <a:pt x="0" y="95"/>
                      </a:lnTo>
                      <a:lnTo>
                        <a:pt x="254" y="729"/>
                      </a:lnTo>
                      <a:lnTo>
                        <a:pt x="254" y="2312"/>
                      </a:lnTo>
                      <a:lnTo>
                        <a:pt x="159" y="8329"/>
                      </a:lnTo>
                      <a:lnTo>
                        <a:pt x="32" y="9311"/>
                      </a:lnTo>
                      <a:lnTo>
                        <a:pt x="570" y="9469"/>
                      </a:lnTo>
                      <a:lnTo>
                        <a:pt x="1520" y="9501"/>
                      </a:lnTo>
                      <a:lnTo>
                        <a:pt x="16721" y="9913"/>
                      </a:lnTo>
                      <a:lnTo>
                        <a:pt x="37940" y="10419"/>
                      </a:lnTo>
                      <a:lnTo>
                        <a:pt x="55833" y="10546"/>
                      </a:lnTo>
                      <a:lnTo>
                        <a:pt x="56434" y="10609"/>
                      </a:lnTo>
                      <a:lnTo>
                        <a:pt x="56846" y="10483"/>
                      </a:lnTo>
                      <a:lnTo>
                        <a:pt x="56466" y="10261"/>
                      </a:lnTo>
                      <a:lnTo>
                        <a:pt x="56213" y="9754"/>
                      </a:lnTo>
                      <a:lnTo>
                        <a:pt x="56181" y="9026"/>
                      </a:lnTo>
                      <a:lnTo>
                        <a:pt x="57131" y="8393"/>
                      </a:lnTo>
                      <a:lnTo>
                        <a:pt x="56529" y="8171"/>
                      </a:lnTo>
                      <a:lnTo>
                        <a:pt x="56086" y="7474"/>
                      </a:lnTo>
                      <a:lnTo>
                        <a:pt x="56213" y="6429"/>
                      </a:lnTo>
                      <a:lnTo>
                        <a:pt x="57226" y="5796"/>
                      </a:lnTo>
                      <a:lnTo>
                        <a:pt x="56688" y="5574"/>
                      </a:lnTo>
                      <a:lnTo>
                        <a:pt x="56213" y="4687"/>
                      </a:lnTo>
                      <a:lnTo>
                        <a:pt x="56308" y="4212"/>
                      </a:lnTo>
                      <a:lnTo>
                        <a:pt x="57195" y="3484"/>
                      </a:lnTo>
                      <a:lnTo>
                        <a:pt x="57765" y="3104"/>
                      </a:lnTo>
                      <a:lnTo>
                        <a:pt x="57005" y="2502"/>
                      </a:lnTo>
                      <a:lnTo>
                        <a:pt x="56751" y="1647"/>
                      </a:lnTo>
                      <a:lnTo>
                        <a:pt x="57100" y="824"/>
                      </a:lnTo>
                      <a:lnTo>
                        <a:pt x="57005" y="665"/>
                      </a:lnTo>
                      <a:lnTo>
                        <a:pt x="43545" y="475"/>
                      </a:lnTo>
                      <a:lnTo>
                        <a:pt x="35565" y="444"/>
                      </a:lnTo>
                      <a:lnTo>
                        <a:pt x="29674" y="349"/>
                      </a:lnTo>
                      <a:lnTo>
                        <a:pt x="20585" y="222"/>
                      </a:lnTo>
                      <a:lnTo>
                        <a:pt x="11939" y="127"/>
                      </a:lnTo>
                      <a:lnTo>
                        <a:pt x="2502" y="64"/>
                      </a:lnTo>
                      <a:lnTo>
                        <a:pt x="982" y="0"/>
                      </a:ln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9" name="Google Shape;2040;p41">
                  <a:extLst>
                    <a:ext uri="{FF2B5EF4-FFF2-40B4-BE49-F238E27FC236}">
                      <a16:creationId xmlns:a16="http://schemas.microsoft.com/office/drawing/2014/main" id="{89D1DFB6-6CFD-696C-7AD9-E81F4F6FD365}"/>
                    </a:ext>
                  </a:extLst>
                </p:cNvPr>
                <p:cNvSpPr/>
                <p:nvPr/>
              </p:nvSpPr>
              <p:spPr>
                <a:xfrm>
                  <a:off x="937658" y="1358995"/>
                  <a:ext cx="106644" cy="32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" h="10868" extrusionOk="0">
                      <a:moveTo>
                        <a:pt x="2262" y="1"/>
                      </a:moveTo>
                      <a:cubicBezTo>
                        <a:pt x="2134" y="1"/>
                        <a:pt x="2010" y="6"/>
                        <a:pt x="1900" y="13"/>
                      </a:cubicBezTo>
                      <a:cubicBezTo>
                        <a:pt x="1014" y="45"/>
                        <a:pt x="634" y="393"/>
                        <a:pt x="634" y="900"/>
                      </a:cubicBezTo>
                      <a:cubicBezTo>
                        <a:pt x="634" y="1438"/>
                        <a:pt x="697" y="1976"/>
                        <a:pt x="697" y="2515"/>
                      </a:cubicBezTo>
                      <a:cubicBezTo>
                        <a:pt x="697" y="3687"/>
                        <a:pt x="634" y="4858"/>
                        <a:pt x="507" y="6030"/>
                      </a:cubicBezTo>
                      <a:cubicBezTo>
                        <a:pt x="380" y="7107"/>
                        <a:pt x="32" y="8215"/>
                        <a:pt x="0" y="9292"/>
                      </a:cubicBezTo>
                      <a:cubicBezTo>
                        <a:pt x="0" y="9862"/>
                        <a:pt x="190" y="10590"/>
                        <a:pt x="1204" y="10812"/>
                      </a:cubicBezTo>
                      <a:cubicBezTo>
                        <a:pt x="1386" y="10850"/>
                        <a:pt x="1570" y="10868"/>
                        <a:pt x="1750" y="10868"/>
                      </a:cubicBezTo>
                      <a:cubicBezTo>
                        <a:pt x="2479" y="10868"/>
                        <a:pt x="3160" y="10579"/>
                        <a:pt x="3516" y="10147"/>
                      </a:cubicBezTo>
                      <a:lnTo>
                        <a:pt x="3547" y="10147"/>
                      </a:lnTo>
                      <a:cubicBezTo>
                        <a:pt x="3516" y="10115"/>
                        <a:pt x="3516" y="10115"/>
                        <a:pt x="3516" y="10115"/>
                      </a:cubicBezTo>
                      <a:cubicBezTo>
                        <a:pt x="2914" y="8089"/>
                        <a:pt x="2946" y="5903"/>
                        <a:pt x="3009" y="3845"/>
                      </a:cubicBezTo>
                      <a:cubicBezTo>
                        <a:pt x="3009" y="2895"/>
                        <a:pt x="2946" y="1881"/>
                        <a:pt x="3231" y="963"/>
                      </a:cubicBezTo>
                      <a:cubicBezTo>
                        <a:pt x="3294" y="805"/>
                        <a:pt x="3389" y="646"/>
                        <a:pt x="3516" y="488"/>
                      </a:cubicBezTo>
                      <a:cubicBezTo>
                        <a:pt x="3452" y="488"/>
                        <a:pt x="3389" y="456"/>
                        <a:pt x="3389" y="393"/>
                      </a:cubicBezTo>
                      <a:cubicBezTo>
                        <a:pt x="3240" y="71"/>
                        <a:pt x="2723" y="1"/>
                        <a:pt x="2262" y="1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0" name="Google Shape;2041;p41">
                  <a:extLst>
                    <a:ext uri="{FF2B5EF4-FFF2-40B4-BE49-F238E27FC236}">
                      <a16:creationId xmlns:a16="http://schemas.microsoft.com/office/drawing/2014/main" id="{1F231AD2-B1E3-1A03-372C-4A98BDD7E084}"/>
                    </a:ext>
                  </a:extLst>
                </p:cNvPr>
                <p:cNvSpPr/>
                <p:nvPr/>
              </p:nvSpPr>
              <p:spPr>
                <a:xfrm>
                  <a:off x="1039492" y="1360558"/>
                  <a:ext cx="122845" cy="31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7" h="10477" extrusionOk="0">
                      <a:moveTo>
                        <a:pt x="1952" y="1"/>
                      </a:moveTo>
                      <a:cubicBezTo>
                        <a:pt x="1768" y="1"/>
                        <a:pt x="1580" y="19"/>
                        <a:pt x="1394" y="56"/>
                      </a:cubicBezTo>
                      <a:cubicBezTo>
                        <a:pt x="413" y="278"/>
                        <a:pt x="254" y="848"/>
                        <a:pt x="191" y="1418"/>
                      </a:cubicBezTo>
                      <a:cubicBezTo>
                        <a:pt x="33" y="2368"/>
                        <a:pt x="33" y="3318"/>
                        <a:pt x="1" y="4300"/>
                      </a:cubicBezTo>
                      <a:cubicBezTo>
                        <a:pt x="1" y="6200"/>
                        <a:pt x="349" y="8100"/>
                        <a:pt x="476" y="10032"/>
                      </a:cubicBezTo>
                      <a:cubicBezTo>
                        <a:pt x="994" y="10265"/>
                        <a:pt x="1597" y="10477"/>
                        <a:pt x="2216" y="10477"/>
                      </a:cubicBezTo>
                      <a:cubicBezTo>
                        <a:pt x="2353" y="10477"/>
                        <a:pt x="2491" y="10466"/>
                        <a:pt x="2629" y="10443"/>
                      </a:cubicBezTo>
                      <a:cubicBezTo>
                        <a:pt x="3801" y="10285"/>
                        <a:pt x="3738" y="9493"/>
                        <a:pt x="3770" y="8923"/>
                      </a:cubicBezTo>
                      <a:cubicBezTo>
                        <a:pt x="3801" y="7942"/>
                        <a:pt x="3801" y="6928"/>
                        <a:pt x="3833" y="5946"/>
                      </a:cubicBezTo>
                      <a:cubicBezTo>
                        <a:pt x="3865" y="4965"/>
                        <a:pt x="3896" y="3983"/>
                        <a:pt x="3896" y="3001"/>
                      </a:cubicBezTo>
                      <a:cubicBezTo>
                        <a:pt x="3928" y="2273"/>
                        <a:pt x="4086" y="1386"/>
                        <a:pt x="3579" y="689"/>
                      </a:cubicBezTo>
                      <a:cubicBezTo>
                        <a:pt x="3548" y="689"/>
                        <a:pt x="3548" y="658"/>
                        <a:pt x="3548" y="626"/>
                      </a:cubicBezTo>
                      <a:cubicBezTo>
                        <a:pt x="3516" y="594"/>
                        <a:pt x="3484" y="563"/>
                        <a:pt x="3453" y="531"/>
                      </a:cubicBezTo>
                      <a:cubicBezTo>
                        <a:pt x="3114" y="192"/>
                        <a:pt x="2552" y="1"/>
                        <a:pt x="1952" y="1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1" name="Google Shape;2042;p41">
                  <a:extLst>
                    <a:ext uri="{FF2B5EF4-FFF2-40B4-BE49-F238E27FC236}">
                      <a16:creationId xmlns:a16="http://schemas.microsoft.com/office/drawing/2014/main" id="{C9884054-F1A2-87FE-0EBC-BBEB92AD7B4B}"/>
                    </a:ext>
                  </a:extLst>
                </p:cNvPr>
                <p:cNvSpPr/>
                <p:nvPr/>
              </p:nvSpPr>
              <p:spPr>
                <a:xfrm>
                  <a:off x="718719" y="1381358"/>
                  <a:ext cx="227535" cy="282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9407" extrusionOk="0">
                      <a:moveTo>
                        <a:pt x="2652" y="1"/>
                      </a:moveTo>
                      <a:cubicBezTo>
                        <a:pt x="2189" y="1"/>
                        <a:pt x="1734" y="20"/>
                        <a:pt x="1331" y="92"/>
                      </a:cubicBezTo>
                      <a:cubicBezTo>
                        <a:pt x="349" y="314"/>
                        <a:pt x="349" y="821"/>
                        <a:pt x="349" y="1359"/>
                      </a:cubicBezTo>
                      <a:cubicBezTo>
                        <a:pt x="349" y="1708"/>
                        <a:pt x="349" y="2088"/>
                        <a:pt x="349" y="2468"/>
                      </a:cubicBezTo>
                      <a:cubicBezTo>
                        <a:pt x="349" y="3196"/>
                        <a:pt x="349" y="3924"/>
                        <a:pt x="349" y="4653"/>
                      </a:cubicBezTo>
                      <a:cubicBezTo>
                        <a:pt x="349" y="5349"/>
                        <a:pt x="349" y="6014"/>
                        <a:pt x="317" y="6711"/>
                      </a:cubicBezTo>
                      <a:cubicBezTo>
                        <a:pt x="317" y="7313"/>
                        <a:pt x="0" y="8548"/>
                        <a:pt x="697" y="9023"/>
                      </a:cubicBezTo>
                      <a:cubicBezTo>
                        <a:pt x="1214" y="9368"/>
                        <a:pt x="2172" y="9406"/>
                        <a:pt x="2990" y="9406"/>
                      </a:cubicBezTo>
                      <a:cubicBezTo>
                        <a:pt x="3223" y="9406"/>
                        <a:pt x="3445" y="9403"/>
                        <a:pt x="3642" y="9403"/>
                      </a:cubicBezTo>
                      <a:lnTo>
                        <a:pt x="7063" y="9403"/>
                      </a:lnTo>
                      <a:cubicBezTo>
                        <a:pt x="6873" y="9023"/>
                        <a:pt x="6873" y="8580"/>
                        <a:pt x="6936" y="8168"/>
                      </a:cubicBezTo>
                      <a:cubicBezTo>
                        <a:pt x="7063" y="7155"/>
                        <a:pt x="7284" y="6173"/>
                        <a:pt x="7379" y="5159"/>
                      </a:cubicBezTo>
                      <a:cubicBezTo>
                        <a:pt x="7506" y="4146"/>
                        <a:pt x="7569" y="3133"/>
                        <a:pt x="7569" y="2119"/>
                      </a:cubicBezTo>
                      <a:cubicBezTo>
                        <a:pt x="7569" y="1613"/>
                        <a:pt x="7569" y="1074"/>
                        <a:pt x="7538" y="536"/>
                      </a:cubicBezTo>
                      <a:cubicBezTo>
                        <a:pt x="7506" y="377"/>
                        <a:pt x="7506" y="219"/>
                        <a:pt x="7506" y="29"/>
                      </a:cubicBezTo>
                      <a:lnTo>
                        <a:pt x="4276" y="29"/>
                      </a:lnTo>
                      <a:cubicBezTo>
                        <a:pt x="3775" y="29"/>
                        <a:pt x="3208" y="1"/>
                        <a:pt x="2652" y="1"/>
                      </a:cubicBez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2" name="Google Shape;2043;p41">
                  <a:extLst>
                    <a:ext uri="{FF2B5EF4-FFF2-40B4-BE49-F238E27FC236}">
                      <a16:creationId xmlns:a16="http://schemas.microsoft.com/office/drawing/2014/main" id="{C666A2D6-EBD5-4900-1949-A227C90030A5}"/>
                    </a:ext>
                  </a:extLst>
                </p:cNvPr>
                <p:cNvSpPr/>
                <p:nvPr/>
              </p:nvSpPr>
              <p:spPr>
                <a:xfrm>
                  <a:off x="2830018" y="1406005"/>
                  <a:ext cx="262763" cy="28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" h="9439" extrusionOk="0">
                      <a:moveTo>
                        <a:pt x="1584" y="1"/>
                      </a:moveTo>
                      <a:lnTo>
                        <a:pt x="1584" y="1"/>
                      </a:lnTo>
                      <a:cubicBezTo>
                        <a:pt x="855" y="698"/>
                        <a:pt x="1077" y="1679"/>
                        <a:pt x="2217" y="2154"/>
                      </a:cubicBezTo>
                      <a:cubicBezTo>
                        <a:pt x="2376" y="2218"/>
                        <a:pt x="2376" y="2376"/>
                        <a:pt x="2154" y="2408"/>
                      </a:cubicBezTo>
                      <a:cubicBezTo>
                        <a:pt x="380" y="2788"/>
                        <a:pt x="95" y="4181"/>
                        <a:pt x="1679" y="4814"/>
                      </a:cubicBezTo>
                      <a:cubicBezTo>
                        <a:pt x="1837" y="4878"/>
                        <a:pt x="1869" y="5036"/>
                        <a:pt x="1679" y="5068"/>
                      </a:cubicBezTo>
                      <a:cubicBezTo>
                        <a:pt x="127" y="5543"/>
                        <a:pt x="0" y="6778"/>
                        <a:pt x="1489" y="7348"/>
                      </a:cubicBezTo>
                      <a:cubicBezTo>
                        <a:pt x="1647" y="7380"/>
                        <a:pt x="1647" y="7538"/>
                        <a:pt x="1489" y="7601"/>
                      </a:cubicBezTo>
                      <a:cubicBezTo>
                        <a:pt x="317" y="7981"/>
                        <a:pt x="190" y="8868"/>
                        <a:pt x="1077" y="9438"/>
                      </a:cubicBezTo>
                      <a:cubicBezTo>
                        <a:pt x="3041" y="8710"/>
                        <a:pt x="5131" y="8108"/>
                        <a:pt x="7253" y="7570"/>
                      </a:cubicBezTo>
                      <a:cubicBezTo>
                        <a:pt x="7728" y="7443"/>
                        <a:pt x="8203" y="7316"/>
                        <a:pt x="8709" y="7190"/>
                      </a:cubicBezTo>
                      <a:cubicBezTo>
                        <a:pt x="7696" y="6525"/>
                        <a:pt x="7126" y="5638"/>
                        <a:pt x="7126" y="4688"/>
                      </a:cubicBezTo>
                      <a:cubicBezTo>
                        <a:pt x="7126" y="3991"/>
                        <a:pt x="7474" y="2883"/>
                        <a:pt x="8741" y="2693"/>
                      </a:cubicBezTo>
                      <a:cubicBezTo>
                        <a:pt x="8424" y="2566"/>
                        <a:pt x="8139" y="2471"/>
                        <a:pt x="7823" y="2376"/>
                      </a:cubicBezTo>
                      <a:cubicBezTo>
                        <a:pt x="6683" y="1996"/>
                        <a:pt x="5542" y="1584"/>
                        <a:pt x="4434" y="1173"/>
                      </a:cubicBezTo>
                      <a:cubicBezTo>
                        <a:pt x="3959" y="983"/>
                        <a:pt x="3452" y="793"/>
                        <a:pt x="2977" y="571"/>
                      </a:cubicBezTo>
                      <a:cubicBezTo>
                        <a:pt x="2661" y="444"/>
                        <a:pt x="2376" y="317"/>
                        <a:pt x="2091" y="191"/>
                      </a:cubicBezTo>
                      <a:cubicBezTo>
                        <a:pt x="1996" y="159"/>
                        <a:pt x="1901" y="96"/>
                        <a:pt x="1806" y="64"/>
                      </a:cubicBezTo>
                      <a:cubicBezTo>
                        <a:pt x="1711" y="64"/>
                        <a:pt x="1647" y="32"/>
                        <a:pt x="1584" y="1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3" name="Google Shape;2044;p41">
                  <a:extLst>
                    <a:ext uri="{FF2B5EF4-FFF2-40B4-BE49-F238E27FC236}">
                      <a16:creationId xmlns:a16="http://schemas.microsoft.com/office/drawing/2014/main" id="{8B4DDCB2-6161-B56A-F546-4F41FCA34AE4}"/>
                    </a:ext>
                  </a:extLst>
                </p:cNvPr>
                <p:cNvSpPr/>
                <p:nvPr/>
              </p:nvSpPr>
              <p:spPr>
                <a:xfrm>
                  <a:off x="1178478" y="1448837"/>
                  <a:ext cx="1684873" cy="35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5" h="1191" extrusionOk="0">
                      <a:moveTo>
                        <a:pt x="159" y="1"/>
                      </a:moveTo>
                      <a:cubicBezTo>
                        <a:pt x="32" y="1"/>
                        <a:pt x="1" y="64"/>
                        <a:pt x="1" y="96"/>
                      </a:cubicBezTo>
                      <a:cubicBezTo>
                        <a:pt x="1" y="159"/>
                        <a:pt x="32" y="223"/>
                        <a:pt x="159" y="223"/>
                      </a:cubicBezTo>
                      <a:cubicBezTo>
                        <a:pt x="4276" y="508"/>
                        <a:pt x="8488" y="571"/>
                        <a:pt x="12637" y="698"/>
                      </a:cubicBezTo>
                      <a:cubicBezTo>
                        <a:pt x="19984" y="951"/>
                        <a:pt x="27331" y="1078"/>
                        <a:pt x="34710" y="1141"/>
                      </a:cubicBezTo>
                      <a:cubicBezTo>
                        <a:pt x="37790" y="1168"/>
                        <a:pt x="40883" y="1190"/>
                        <a:pt x="43977" y="1190"/>
                      </a:cubicBezTo>
                      <a:cubicBezTo>
                        <a:pt x="48008" y="1190"/>
                        <a:pt x="52042" y="1153"/>
                        <a:pt x="56055" y="1046"/>
                      </a:cubicBezTo>
                      <a:lnTo>
                        <a:pt x="56055" y="888"/>
                      </a:lnTo>
                      <a:cubicBezTo>
                        <a:pt x="52128" y="888"/>
                        <a:pt x="48201" y="919"/>
                        <a:pt x="44274" y="919"/>
                      </a:cubicBezTo>
                      <a:cubicBezTo>
                        <a:pt x="43308" y="923"/>
                        <a:pt x="42341" y="925"/>
                        <a:pt x="41374" y="925"/>
                      </a:cubicBezTo>
                      <a:cubicBezTo>
                        <a:pt x="34987" y="925"/>
                        <a:pt x="28582" y="839"/>
                        <a:pt x="22201" y="729"/>
                      </a:cubicBezTo>
                      <a:cubicBezTo>
                        <a:pt x="18495" y="634"/>
                        <a:pt x="14790" y="539"/>
                        <a:pt x="11053" y="413"/>
                      </a:cubicBezTo>
                      <a:cubicBezTo>
                        <a:pt x="7443" y="286"/>
                        <a:pt x="3801" y="96"/>
                        <a:pt x="15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4" name="Google Shape;2045;p41">
                  <a:extLst>
                    <a:ext uri="{FF2B5EF4-FFF2-40B4-BE49-F238E27FC236}">
                      <a16:creationId xmlns:a16="http://schemas.microsoft.com/office/drawing/2014/main" id="{F266C978-56E8-B72A-EA96-51D4E5DB9763}"/>
                    </a:ext>
                  </a:extLst>
                </p:cNvPr>
                <p:cNvSpPr/>
                <p:nvPr/>
              </p:nvSpPr>
              <p:spPr>
                <a:xfrm>
                  <a:off x="3028968" y="1490737"/>
                  <a:ext cx="229429" cy="129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3" h="4308" extrusionOk="0">
                      <a:moveTo>
                        <a:pt x="2502" y="0"/>
                      </a:moveTo>
                      <a:cubicBezTo>
                        <a:pt x="2470" y="0"/>
                        <a:pt x="2470" y="32"/>
                        <a:pt x="2407" y="64"/>
                      </a:cubicBezTo>
                      <a:cubicBezTo>
                        <a:pt x="0" y="950"/>
                        <a:pt x="950" y="3167"/>
                        <a:pt x="2375" y="4307"/>
                      </a:cubicBezTo>
                      <a:cubicBezTo>
                        <a:pt x="2945" y="4149"/>
                        <a:pt x="3516" y="3991"/>
                        <a:pt x="4086" y="3832"/>
                      </a:cubicBezTo>
                      <a:cubicBezTo>
                        <a:pt x="4624" y="3642"/>
                        <a:pt x="5162" y="3452"/>
                        <a:pt x="5637" y="3231"/>
                      </a:cubicBezTo>
                      <a:cubicBezTo>
                        <a:pt x="6144" y="3041"/>
                        <a:pt x="7189" y="2629"/>
                        <a:pt x="7347" y="2217"/>
                      </a:cubicBezTo>
                      <a:cubicBezTo>
                        <a:pt x="7632" y="1394"/>
                        <a:pt x="5352" y="919"/>
                        <a:pt x="4497" y="634"/>
                      </a:cubicBezTo>
                      <a:cubicBezTo>
                        <a:pt x="3832" y="412"/>
                        <a:pt x="3167" y="190"/>
                        <a:pt x="2502" y="0"/>
                      </a:cubicBez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5" name="Google Shape;2046;p41">
                  <a:extLst>
                    <a:ext uri="{FF2B5EF4-FFF2-40B4-BE49-F238E27FC236}">
                      <a16:creationId xmlns:a16="http://schemas.microsoft.com/office/drawing/2014/main" id="{CE7D12E9-097B-DDFD-127A-4F2ABFA742F8}"/>
                    </a:ext>
                  </a:extLst>
                </p:cNvPr>
                <p:cNvSpPr/>
                <p:nvPr/>
              </p:nvSpPr>
              <p:spPr>
                <a:xfrm>
                  <a:off x="710152" y="1350219"/>
                  <a:ext cx="2558705" cy="351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27" h="11695" extrusionOk="0">
                      <a:moveTo>
                        <a:pt x="14917" y="1065"/>
                      </a:moveTo>
                      <a:lnTo>
                        <a:pt x="14917" y="1065"/>
                      </a:lnTo>
                      <a:cubicBezTo>
                        <a:pt x="19065" y="1192"/>
                        <a:pt x="23245" y="1192"/>
                        <a:pt x="27362" y="1223"/>
                      </a:cubicBezTo>
                      <a:cubicBezTo>
                        <a:pt x="42120" y="1382"/>
                        <a:pt x="56878" y="1540"/>
                        <a:pt x="71636" y="1698"/>
                      </a:cubicBezTo>
                      <a:cubicBezTo>
                        <a:pt x="71636" y="1730"/>
                        <a:pt x="71667" y="1730"/>
                        <a:pt x="71667" y="1730"/>
                      </a:cubicBezTo>
                      <a:cubicBezTo>
                        <a:pt x="70876" y="2490"/>
                        <a:pt x="71129" y="3504"/>
                        <a:pt x="72174" y="4105"/>
                      </a:cubicBezTo>
                      <a:cubicBezTo>
                        <a:pt x="72079" y="4105"/>
                        <a:pt x="72016" y="4137"/>
                        <a:pt x="71953" y="4169"/>
                      </a:cubicBezTo>
                      <a:lnTo>
                        <a:pt x="71636" y="4169"/>
                      </a:lnTo>
                      <a:lnTo>
                        <a:pt x="71636" y="4327"/>
                      </a:lnTo>
                      <a:cubicBezTo>
                        <a:pt x="70496" y="4897"/>
                        <a:pt x="70369" y="6005"/>
                        <a:pt x="71477" y="6702"/>
                      </a:cubicBezTo>
                      <a:cubicBezTo>
                        <a:pt x="67392" y="6639"/>
                        <a:pt x="63307" y="6639"/>
                        <a:pt x="59190" y="6639"/>
                      </a:cubicBezTo>
                      <a:cubicBezTo>
                        <a:pt x="51874" y="6607"/>
                        <a:pt x="44559" y="6575"/>
                        <a:pt x="37243" y="6544"/>
                      </a:cubicBezTo>
                      <a:cubicBezTo>
                        <a:pt x="33570" y="6512"/>
                        <a:pt x="29896" y="6512"/>
                        <a:pt x="26254" y="6480"/>
                      </a:cubicBezTo>
                      <a:cubicBezTo>
                        <a:pt x="23574" y="6457"/>
                        <a:pt x="20860" y="6382"/>
                        <a:pt x="18161" y="6382"/>
                      </a:cubicBezTo>
                      <a:cubicBezTo>
                        <a:pt x="17193" y="6382"/>
                        <a:pt x="16227" y="6392"/>
                        <a:pt x="15265" y="6417"/>
                      </a:cubicBezTo>
                      <a:lnTo>
                        <a:pt x="15202" y="6417"/>
                      </a:lnTo>
                      <a:cubicBezTo>
                        <a:pt x="15265" y="5404"/>
                        <a:pt x="15297" y="4390"/>
                        <a:pt x="15297" y="3377"/>
                      </a:cubicBezTo>
                      <a:cubicBezTo>
                        <a:pt x="15297" y="3029"/>
                        <a:pt x="15297" y="2680"/>
                        <a:pt x="15297" y="2332"/>
                      </a:cubicBezTo>
                      <a:cubicBezTo>
                        <a:pt x="15297" y="1952"/>
                        <a:pt x="15170" y="1477"/>
                        <a:pt x="14917" y="1065"/>
                      </a:cubicBezTo>
                      <a:close/>
                      <a:moveTo>
                        <a:pt x="79648" y="4644"/>
                      </a:moveTo>
                      <a:cubicBezTo>
                        <a:pt x="80313" y="4865"/>
                        <a:pt x="80978" y="5087"/>
                        <a:pt x="81643" y="5309"/>
                      </a:cubicBezTo>
                      <a:cubicBezTo>
                        <a:pt x="82498" y="5594"/>
                        <a:pt x="84778" y="6069"/>
                        <a:pt x="84493" y="6892"/>
                      </a:cubicBezTo>
                      <a:cubicBezTo>
                        <a:pt x="84335" y="7304"/>
                        <a:pt x="83290" y="7716"/>
                        <a:pt x="82783" y="7906"/>
                      </a:cubicBezTo>
                      <a:cubicBezTo>
                        <a:pt x="82308" y="8127"/>
                        <a:pt x="81770" y="8317"/>
                        <a:pt x="81232" y="8476"/>
                      </a:cubicBezTo>
                      <a:cubicBezTo>
                        <a:pt x="80662" y="8666"/>
                        <a:pt x="80091" y="8824"/>
                        <a:pt x="79521" y="8982"/>
                      </a:cubicBezTo>
                      <a:cubicBezTo>
                        <a:pt x="78096" y="7842"/>
                        <a:pt x="77146" y="5594"/>
                        <a:pt x="79553" y="4739"/>
                      </a:cubicBezTo>
                      <a:cubicBezTo>
                        <a:pt x="79585" y="4707"/>
                        <a:pt x="79616" y="4675"/>
                        <a:pt x="79648" y="4644"/>
                      </a:cubicBezTo>
                      <a:close/>
                      <a:moveTo>
                        <a:pt x="15265" y="6607"/>
                      </a:moveTo>
                      <a:cubicBezTo>
                        <a:pt x="17584" y="6713"/>
                        <a:pt x="19933" y="6731"/>
                        <a:pt x="22279" y="6731"/>
                      </a:cubicBezTo>
                      <a:cubicBezTo>
                        <a:pt x="23397" y="6731"/>
                        <a:pt x="24514" y="6727"/>
                        <a:pt x="25627" y="6727"/>
                      </a:cubicBezTo>
                      <a:cubicBezTo>
                        <a:pt x="26355" y="6727"/>
                        <a:pt x="27082" y="6728"/>
                        <a:pt x="27806" y="6734"/>
                      </a:cubicBezTo>
                      <a:cubicBezTo>
                        <a:pt x="38510" y="6804"/>
                        <a:pt x="49232" y="6908"/>
                        <a:pt x="59945" y="6908"/>
                      </a:cubicBezTo>
                      <a:cubicBezTo>
                        <a:pt x="63812" y="6908"/>
                        <a:pt x="67677" y="6894"/>
                        <a:pt x="71541" y="6860"/>
                      </a:cubicBezTo>
                      <a:lnTo>
                        <a:pt x="71541" y="6860"/>
                      </a:lnTo>
                      <a:cubicBezTo>
                        <a:pt x="70179" y="7462"/>
                        <a:pt x="70147" y="8666"/>
                        <a:pt x="71509" y="9331"/>
                      </a:cubicBezTo>
                      <a:lnTo>
                        <a:pt x="71477" y="9331"/>
                      </a:lnTo>
                      <a:cubicBezTo>
                        <a:pt x="67329" y="9236"/>
                        <a:pt x="63180" y="9204"/>
                        <a:pt x="59032" y="9172"/>
                      </a:cubicBezTo>
                      <a:cubicBezTo>
                        <a:pt x="51716" y="9141"/>
                        <a:pt x="44400" y="9077"/>
                        <a:pt x="37053" y="9014"/>
                      </a:cubicBezTo>
                      <a:cubicBezTo>
                        <a:pt x="33380" y="8982"/>
                        <a:pt x="29738" y="8982"/>
                        <a:pt x="26064" y="8951"/>
                      </a:cubicBezTo>
                      <a:cubicBezTo>
                        <a:pt x="24227" y="8919"/>
                        <a:pt x="22390" y="8919"/>
                        <a:pt x="20554" y="8919"/>
                      </a:cubicBezTo>
                      <a:cubicBezTo>
                        <a:pt x="19667" y="8887"/>
                        <a:pt x="18748" y="8887"/>
                        <a:pt x="17830" y="8887"/>
                      </a:cubicBezTo>
                      <a:lnTo>
                        <a:pt x="16437" y="8887"/>
                      </a:lnTo>
                      <a:cubicBezTo>
                        <a:pt x="16238" y="8887"/>
                        <a:pt x="15945" y="8908"/>
                        <a:pt x="15673" y="8908"/>
                      </a:cubicBezTo>
                      <a:cubicBezTo>
                        <a:pt x="15468" y="8908"/>
                        <a:pt x="15274" y="8896"/>
                        <a:pt x="15138" y="8856"/>
                      </a:cubicBezTo>
                      <a:cubicBezTo>
                        <a:pt x="15138" y="8096"/>
                        <a:pt x="15170" y="7367"/>
                        <a:pt x="15202" y="6607"/>
                      </a:cubicBezTo>
                      <a:close/>
                      <a:moveTo>
                        <a:pt x="3076" y="1041"/>
                      </a:moveTo>
                      <a:cubicBezTo>
                        <a:pt x="3587" y="1041"/>
                        <a:pt x="4102" y="1065"/>
                        <a:pt x="4561" y="1065"/>
                      </a:cubicBezTo>
                      <a:cubicBezTo>
                        <a:pt x="5637" y="1065"/>
                        <a:pt x="6714" y="1097"/>
                        <a:pt x="7791" y="1097"/>
                      </a:cubicBezTo>
                      <a:cubicBezTo>
                        <a:pt x="7791" y="1255"/>
                        <a:pt x="7791" y="1413"/>
                        <a:pt x="7823" y="1603"/>
                      </a:cubicBezTo>
                      <a:cubicBezTo>
                        <a:pt x="7854" y="2110"/>
                        <a:pt x="7854" y="2649"/>
                        <a:pt x="7854" y="3155"/>
                      </a:cubicBezTo>
                      <a:cubicBezTo>
                        <a:pt x="7854" y="4169"/>
                        <a:pt x="7791" y="5182"/>
                        <a:pt x="7664" y="6195"/>
                      </a:cubicBezTo>
                      <a:cubicBezTo>
                        <a:pt x="7569" y="7209"/>
                        <a:pt x="7348" y="8191"/>
                        <a:pt x="7221" y="9204"/>
                      </a:cubicBezTo>
                      <a:cubicBezTo>
                        <a:pt x="7158" y="9616"/>
                        <a:pt x="7158" y="10059"/>
                        <a:pt x="7348" y="10471"/>
                      </a:cubicBezTo>
                      <a:cubicBezTo>
                        <a:pt x="6208" y="10471"/>
                        <a:pt x="5067" y="10439"/>
                        <a:pt x="3927" y="10439"/>
                      </a:cubicBezTo>
                      <a:cubicBezTo>
                        <a:pt x="3730" y="10439"/>
                        <a:pt x="3508" y="10442"/>
                        <a:pt x="3275" y="10442"/>
                      </a:cubicBezTo>
                      <a:cubicBezTo>
                        <a:pt x="2457" y="10442"/>
                        <a:pt x="1499" y="10404"/>
                        <a:pt x="982" y="10059"/>
                      </a:cubicBezTo>
                      <a:cubicBezTo>
                        <a:pt x="285" y="9584"/>
                        <a:pt x="602" y="8349"/>
                        <a:pt x="602" y="7747"/>
                      </a:cubicBezTo>
                      <a:cubicBezTo>
                        <a:pt x="634" y="7082"/>
                        <a:pt x="634" y="6385"/>
                        <a:pt x="634" y="5689"/>
                      </a:cubicBezTo>
                      <a:cubicBezTo>
                        <a:pt x="634" y="4960"/>
                        <a:pt x="634" y="4232"/>
                        <a:pt x="634" y="3504"/>
                      </a:cubicBezTo>
                      <a:cubicBezTo>
                        <a:pt x="634" y="3124"/>
                        <a:pt x="634" y="2775"/>
                        <a:pt x="634" y="2395"/>
                      </a:cubicBezTo>
                      <a:cubicBezTo>
                        <a:pt x="634" y="1857"/>
                        <a:pt x="634" y="1350"/>
                        <a:pt x="1616" y="1160"/>
                      </a:cubicBezTo>
                      <a:cubicBezTo>
                        <a:pt x="2059" y="1065"/>
                        <a:pt x="2566" y="1041"/>
                        <a:pt x="3076" y="1041"/>
                      </a:cubicBezTo>
                      <a:close/>
                      <a:moveTo>
                        <a:pt x="12909" y="345"/>
                      </a:moveTo>
                      <a:cubicBezTo>
                        <a:pt x="13509" y="345"/>
                        <a:pt x="14071" y="536"/>
                        <a:pt x="14410" y="875"/>
                      </a:cubicBezTo>
                      <a:cubicBezTo>
                        <a:pt x="14441" y="907"/>
                        <a:pt x="14473" y="938"/>
                        <a:pt x="14505" y="970"/>
                      </a:cubicBezTo>
                      <a:cubicBezTo>
                        <a:pt x="14505" y="1002"/>
                        <a:pt x="14505" y="1033"/>
                        <a:pt x="14536" y="1033"/>
                      </a:cubicBezTo>
                      <a:cubicBezTo>
                        <a:pt x="15043" y="1730"/>
                        <a:pt x="14885" y="2617"/>
                        <a:pt x="14853" y="3345"/>
                      </a:cubicBezTo>
                      <a:cubicBezTo>
                        <a:pt x="14853" y="4327"/>
                        <a:pt x="14822" y="5309"/>
                        <a:pt x="14790" y="6290"/>
                      </a:cubicBezTo>
                      <a:cubicBezTo>
                        <a:pt x="14758" y="7272"/>
                        <a:pt x="14758" y="8286"/>
                        <a:pt x="14727" y="9267"/>
                      </a:cubicBezTo>
                      <a:cubicBezTo>
                        <a:pt x="14695" y="9837"/>
                        <a:pt x="14758" y="10629"/>
                        <a:pt x="13586" y="10787"/>
                      </a:cubicBezTo>
                      <a:cubicBezTo>
                        <a:pt x="13448" y="10810"/>
                        <a:pt x="13310" y="10821"/>
                        <a:pt x="13173" y="10821"/>
                      </a:cubicBezTo>
                      <a:cubicBezTo>
                        <a:pt x="12554" y="10821"/>
                        <a:pt x="11951" y="10609"/>
                        <a:pt x="11433" y="10376"/>
                      </a:cubicBezTo>
                      <a:cubicBezTo>
                        <a:pt x="11306" y="8444"/>
                        <a:pt x="10958" y="6544"/>
                        <a:pt x="10958" y="4644"/>
                      </a:cubicBezTo>
                      <a:cubicBezTo>
                        <a:pt x="10990" y="3662"/>
                        <a:pt x="10990" y="2712"/>
                        <a:pt x="11148" y="1762"/>
                      </a:cubicBezTo>
                      <a:cubicBezTo>
                        <a:pt x="11211" y="1192"/>
                        <a:pt x="11370" y="622"/>
                        <a:pt x="12351" y="400"/>
                      </a:cubicBezTo>
                      <a:cubicBezTo>
                        <a:pt x="12537" y="363"/>
                        <a:pt x="12725" y="345"/>
                        <a:pt x="12909" y="345"/>
                      </a:cubicBezTo>
                      <a:close/>
                      <a:moveTo>
                        <a:pt x="9831" y="293"/>
                      </a:moveTo>
                      <a:cubicBezTo>
                        <a:pt x="10292" y="293"/>
                        <a:pt x="10809" y="363"/>
                        <a:pt x="10958" y="685"/>
                      </a:cubicBezTo>
                      <a:cubicBezTo>
                        <a:pt x="10958" y="748"/>
                        <a:pt x="11021" y="780"/>
                        <a:pt x="11085" y="780"/>
                      </a:cubicBezTo>
                      <a:cubicBezTo>
                        <a:pt x="10958" y="907"/>
                        <a:pt x="10863" y="1065"/>
                        <a:pt x="10800" y="1255"/>
                      </a:cubicBezTo>
                      <a:cubicBezTo>
                        <a:pt x="10515" y="2173"/>
                        <a:pt x="10578" y="3187"/>
                        <a:pt x="10578" y="4137"/>
                      </a:cubicBezTo>
                      <a:cubicBezTo>
                        <a:pt x="10515" y="6195"/>
                        <a:pt x="10483" y="8381"/>
                        <a:pt x="11085" y="10407"/>
                      </a:cubicBezTo>
                      <a:cubicBezTo>
                        <a:pt x="11085" y="10407"/>
                        <a:pt x="11085" y="10407"/>
                        <a:pt x="11085" y="10439"/>
                      </a:cubicBezTo>
                      <a:cubicBezTo>
                        <a:pt x="10729" y="10871"/>
                        <a:pt x="10048" y="11160"/>
                        <a:pt x="9319" y="11160"/>
                      </a:cubicBezTo>
                      <a:cubicBezTo>
                        <a:pt x="9139" y="11160"/>
                        <a:pt x="8955" y="11142"/>
                        <a:pt x="8773" y="11104"/>
                      </a:cubicBezTo>
                      <a:cubicBezTo>
                        <a:pt x="7759" y="10882"/>
                        <a:pt x="7569" y="10154"/>
                        <a:pt x="7569" y="9584"/>
                      </a:cubicBezTo>
                      <a:cubicBezTo>
                        <a:pt x="7601" y="8476"/>
                        <a:pt x="7918" y="7399"/>
                        <a:pt x="8044" y="6322"/>
                      </a:cubicBezTo>
                      <a:cubicBezTo>
                        <a:pt x="8203" y="5150"/>
                        <a:pt x="8266" y="3979"/>
                        <a:pt x="8266" y="2807"/>
                      </a:cubicBezTo>
                      <a:cubicBezTo>
                        <a:pt x="8266" y="2268"/>
                        <a:pt x="8203" y="1730"/>
                        <a:pt x="8203" y="1192"/>
                      </a:cubicBezTo>
                      <a:cubicBezTo>
                        <a:pt x="8203" y="685"/>
                        <a:pt x="8583" y="337"/>
                        <a:pt x="9469" y="305"/>
                      </a:cubicBezTo>
                      <a:cubicBezTo>
                        <a:pt x="9579" y="298"/>
                        <a:pt x="9703" y="293"/>
                        <a:pt x="9831" y="293"/>
                      </a:cubicBezTo>
                      <a:close/>
                      <a:moveTo>
                        <a:pt x="72111" y="1857"/>
                      </a:moveTo>
                      <a:cubicBezTo>
                        <a:pt x="72174" y="1888"/>
                        <a:pt x="72238" y="1888"/>
                        <a:pt x="72333" y="1920"/>
                      </a:cubicBezTo>
                      <a:lnTo>
                        <a:pt x="72618" y="2047"/>
                      </a:lnTo>
                      <a:cubicBezTo>
                        <a:pt x="72903" y="2173"/>
                        <a:pt x="73188" y="2300"/>
                        <a:pt x="73504" y="2427"/>
                      </a:cubicBezTo>
                      <a:cubicBezTo>
                        <a:pt x="73979" y="2649"/>
                        <a:pt x="74486" y="2839"/>
                        <a:pt x="74961" y="3029"/>
                      </a:cubicBezTo>
                      <a:cubicBezTo>
                        <a:pt x="76069" y="3440"/>
                        <a:pt x="77210" y="3852"/>
                        <a:pt x="78350" y="4232"/>
                      </a:cubicBezTo>
                      <a:cubicBezTo>
                        <a:pt x="78666" y="4327"/>
                        <a:pt x="78951" y="4422"/>
                        <a:pt x="79268" y="4549"/>
                      </a:cubicBezTo>
                      <a:cubicBezTo>
                        <a:pt x="78001" y="4739"/>
                        <a:pt x="77653" y="5847"/>
                        <a:pt x="77653" y="6544"/>
                      </a:cubicBezTo>
                      <a:cubicBezTo>
                        <a:pt x="77653" y="7494"/>
                        <a:pt x="78223" y="8381"/>
                        <a:pt x="79236" y="9046"/>
                      </a:cubicBezTo>
                      <a:cubicBezTo>
                        <a:pt x="78730" y="9172"/>
                        <a:pt x="78255" y="9299"/>
                        <a:pt x="77780" y="9426"/>
                      </a:cubicBezTo>
                      <a:cubicBezTo>
                        <a:pt x="75658" y="9964"/>
                        <a:pt x="73568" y="10566"/>
                        <a:pt x="71604" y="11294"/>
                      </a:cubicBezTo>
                      <a:cubicBezTo>
                        <a:pt x="70717" y="10724"/>
                        <a:pt x="70844" y="9837"/>
                        <a:pt x="72016" y="9457"/>
                      </a:cubicBezTo>
                      <a:cubicBezTo>
                        <a:pt x="72174" y="9394"/>
                        <a:pt x="72174" y="9236"/>
                        <a:pt x="72016" y="9204"/>
                      </a:cubicBezTo>
                      <a:cubicBezTo>
                        <a:pt x="70527" y="8634"/>
                        <a:pt x="70654" y="7399"/>
                        <a:pt x="72206" y="6924"/>
                      </a:cubicBezTo>
                      <a:cubicBezTo>
                        <a:pt x="72396" y="6892"/>
                        <a:pt x="72364" y="6734"/>
                        <a:pt x="72206" y="6670"/>
                      </a:cubicBezTo>
                      <a:cubicBezTo>
                        <a:pt x="70622" y="6037"/>
                        <a:pt x="70907" y="4644"/>
                        <a:pt x="72681" y="4264"/>
                      </a:cubicBezTo>
                      <a:cubicBezTo>
                        <a:pt x="72903" y="4232"/>
                        <a:pt x="72903" y="4074"/>
                        <a:pt x="72744" y="4010"/>
                      </a:cubicBezTo>
                      <a:cubicBezTo>
                        <a:pt x="71604" y="3535"/>
                        <a:pt x="71382" y="2554"/>
                        <a:pt x="72111" y="1857"/>
                      </a:cubicBezTo>
                      <a:close/>
                      <a:moveTo>
                        <a:pt x="17228" y="9109"/>
                      </a:moveTo>
                      <a:cubicBezTo>
                        <a:pt x="18273" y="9141"/>
                        <a:pt x="19319" y="9141"/>
                        <a:pt x="20364" y="9141"/>
                      </a:cubicBezTo>
                      <a:cubicBezTo>
                        <a:pt x="22454" y="9172"/>
                        <a:pt x="24576" y="9172"/>
                        <a:pt x="26666" y="9204"/>
                      </a:cubicBezTo>
                      <a:cubicBezTo>
                        <a:pt x="39239" y="9284"/>
                        <a:pt x="51834" y="9478"/>
                        <a:pt x="64414" y="9478"/>
                      </a:cubicBezTo>
                      <a:cubicBezTo>
                        <a:pt x="66695" y="9478"/>
                        <a:pt x="68976" y="9472"/>
                        <a:pt x="71256" y="9457"/>
                      </a:cubicBezTo>
                      <a:lnTo>
                        <a:pt x="71256" y="9457"/>
                      </a:lnTo>
                      <a:cubicBezTo>
                        <a:pt x="70401" y="9996"/>
                        <a:pt x="70401" y="10882"/>
                        <a:pt x="71382" y="11389"/>
                      </a:cubicBezTo>
                      <a:cubicBezTo>
                        <a:pt x="71319" y="11421"/>
                        <a:pt x="71256" y="11421"/>
                        <a:pt x="71192" y="11452"/>
                      </a:cubicBezTo>
                      <a:cubicBezTo>
                        <a:pt x="71161" y="11421"/>
                        <a:pt x="71097" y="11389"/>
                        <a:pt x="71002" y="11389"/>
                      </a:cubicBezTo>
                      <a:cubicBezTo>
                        <a:pt x="66885" y="11357"/>
                        <a:pt x="62768" y="11326"/>
                        <a:pt x="58652" y="11262"/>
                      </a:cubicBezTo>
                      <a:cubicBezTo>
                        <a:pt x="44084" y="11072"/>
                        <a:pt x="29548" y="10566"/>
                        <a:pt x="14980" y="10186"/>
                      </a:cubicBezTo>
                      <a:cubicBezTo>
                        <a:pt x="15138" y="9869"/>
                        <a:pt x="15138" y="9457"/>
                        <a:pt x="15138" y="9109"/>
                      </a:cubicBezTo>
                      <a:cubicBezTo>
                        <a:pt x="15339" y="9151"/>
                        <a:pt x="15578" y="9165"/>
                        <a:pt x="15828" y="9165"/>
                      </a:cubicBezTo>
                      <a:cubicBezTo>
                        <a:pt x="16328" y="9165"/>
                        <a:pt x="16869" y="9109"/>
                        <a:pt x="17228" y="9109"/>
                      </a:cubicBezTo>
                      <a:close/>
                      <a:moveTo>
                        <a:pt x="9745" y="1"/>
                      </a:moveTo>
                      <a:cubicBezTo>
                        <a:pt x="8937" y="1"/>
                        <a:pt x="8091" y="242"/>
                        <a:pt x="7886" y="685"/>
                      </a:cubicBezTo>
                      <a:cubicBezTo>
                        <a:pt x="7854" y="717"/>
                        <a:pt x="7854" y="780"/>
                        <a:pt x="7823" y="812"/>
                      </a:cubicBezTo>
                      <a:lnTo>
                        <a:pt x="3452" y="812"/>
                      </a:lnTo>
                      <a:cubicBezTo>
                        <a:pt x="3233" y="812"/>
                        <a:pt x="2997" y="807"/>
                        <a:pt x="2757" y="807"/>
                      </a:cubicBezTo>
                      <a:cubicBezTo>
                        <a:pt x="2094" y="807"/>
                        <a:pt x="1390" y="841"/>
                        <a:pt x="855" y="1097"/>
                      </a:cubicBezTo>
                      <a:cubicBezTo>
                        <a:pt x="0" y="1477"/>
                        <a:pt x="254" y="2300"/>
                        <a:pt x="254" y="2870"/>
                      </a:cubicBezTo>
                      <a:cubicBezTo>
                        <a:pt x="254" y="3820"/>
                        <a:pt x="254" y="4739"/>
                        <a:pt x="222" y="5689"/>
                      </a:cubicBezTo>
                      <a:cubicBezTo>
                        <a:pt x="222" y="6639"/>
                        <a:pt x="222" y="7621"/>
                        <a:pt x="222" y="8602"/>
                      </a:cubicBezTo>
                      <a:cubicBezTo>
                        <a:pt x="222" y="9141"/>
                        <a:pt x="64" y="9806"/>
                        <a:pt x="729" y="10217"/>
                      </a:cubicBezTo>
                      <a:cubicBezTo>
                        <a:pt x="1299" y="10597"/>
                        <a:pt x="2249" y="10629"/>
                        <a:pt x="3009" y="10661"/>
                      </a:cubicBezTo>
                      <a:cubicBezTo>
                        <a:pt x="3408" y="10669"/>
                        <a:pt x="3804" y="10673"/>
                        <a:pt x="4200" y="10673"/>
                      </a:cubicBezTo>
                      <a:cubicBezTo>
                        <a:pt x="5280" y="10673"/>
                        <a:pt x="6353" y="10644"/>
                        <a:pt x="7443" y="10597"/>
                      </a:cubicBezTo>
                      <a:cubicBezTo>
                        <a:pt x="7538" y="10724"/>
                        <a:pt x="7664" y="10851"/>
                        <a:pt x="7791" y="10946"/>
                      </a:cubicBezTo>
                      <a:cubicBezTo>
                        <a:pt x="8190" y="11232"/>
                        <a:pt x="8745" y="11367"/>
                        <a:pt x="9298" y="11367"/>
                      </a:cubicBezTo>
                      <a:cubicBezTo>
                        <a:pt x="10149" y="11367"/>
                        <a:pt x="10993" y="11047"/>
                        <a:pt x="11243" y="10471"/>
                      </a:cubicBezTo>
                      <a:lnTo>
                        <a:pt x="11275" y="10471"/>
                      </a:lnTo>
                      <a:cubicBezTo>
                        <a:pt x="11818" y="10788"/>
                        <a:pt x="12507" y="11056"/>
                        <a:pt x="13226" y="11056"/>
                      </a:cubicBezTo>
                      <a:cubicBezTo>
                        <a:pt x="13513" y="11056"/>
                        <a:pt x="13804" y="11013"/>
                        <a:pt x="14093" y="10914"/>
                      </a:cubicBezTo>
                      <a:cubicBezTo>
                        <a:pt x="14473" y="10819"/>
                        <a:pt x="14727" y="10629"/>
                        <a:pt x="14853" y="10407"/>
                      </a:cubicBezTo>
                      <a:cubicBezTo>
                        <a:pt x="14885" y="10439"/>
                        <a:pt x="14917" y="10439"/>
                        <a:pt x="14980" y="10439"/>
                      </a:cubicBezTo>
                      <a:cubicBezTo>
                        <a:pt x="19065" y="10629"/>
                        <a:pt x="23182" y="10756"/>
                        <a:pt x="27299" y="10882"/>
                      </a:cubicBezTo>
                      <a:cubicBezTo>
                        <a:pt x="41867" y="11326"/>
                        <a:pt x="56403" y="11579"/>
                        <a:pt x="71002" y="11674"/>
                      </a:cubicBezTo>
                      <a:cubicBezTo>
                        <a:pt x="71002" y="11674"/>
                        <a:pt x="71034" y="11674"/>
                        <a:pt x="71034" y="11642"/>
                      </a:cubicBezTo>
                      <a:cubicBezTo>
                        <a:pt x="71071" y="11680"/>
                        <a:pt x="71108" y="11695"/>
                        <a:pt x="71152" y="11695"/>
                      </a:cubicBezTo>
                      <a:cubicBezTo>
                        <a:pt x="71183" y="11695"/>
                        <a:pt x="71216" y="11687"/>
                        <a:pt x="71256" y="11674"/>
                      </a:cubicBezTo>
                      <a:cubicBezTo>
                        <a:pt x="71414" y="11642"/>
                        <a:pt x="71572" y="11579"/>
                        <a:pt x="71763" y="11516"/>
                      </a:cubicBezTo>
                      <a:lnTo>
                        <a:pt x="71794" y="11516"/>
                      </a:lnTo>
                      <a:cubicBezTo>
                        <a:pt x="74486" y="10692"/>
                        <a:pt x="77178" y="9932"/>
                        <a:pt x="79965" y="9172"/>
                      </a:cubicBezTo>
                      <a:cubicBezTo>
                        <a:pt x="81263" y="8824"/>
                        <a:pt x="82562" y="8412"/>
                        <a:pt x="83702" y="7874"/>
                      </a:cubicBezTo>
                      <a:cubicBezTo>
                        <a:pt x="84335" y="7557"/>
                        <a:pt x="85127" y="7146"/>
                        <a:pt x="84969" y="6575"/>
                      </a:cubicBezTo>
                      <a:cubicBezTo>
                        <a:pt x="84778" y="6005"/>
                        <a:pt x="83733" y="5657"/>
                        <a:pt x="82973" y="5404"/>
                      </a:cubicBezTo>
                      <a:cubicBezTo>
                        <a:pt x="81612" y="4960"/>
                        <a:pt x="80250" y="4549"/>
                        <a:pt x="78888" y="4074"/>
                      </a:cubicBezTo>
                      <a:cubicBezTo>
                        <a:pt x="77495" y="3599"/>
                        <a:pt x="76101" y="3124"/>
                        <a:pt x="74771" y="2585"/>
                      </a:cubicBezTo>
                      <a:cubicBezTo>
                        <a:pt x="74106" y="2332"/>
                        <a:pt x="73473" y="2078"/>
                        <a:pt x="72871" y="1793"/>
                      </a:cubicBezTo>
                      <a:cubicBezTo>
                        <a:pt x="72713" y="1730"/>
                        <a:pt x="72586" y="1667"/>
                        <a:pt x="72428" y="1603"/>
                      </a:cubicBezTo>
                      <a:cubicBezTo>
                        <a:pt x="72459" y="1508"/>
                        <a:pt x="72396" y="1413"/>
                        <a:pt x="72238" y="1413"/>
                      </a:cubicBezTo>
                      <a:cubicBezTo>
                        <a:pt x="67994" y="1382"/>
                        <a:pt x="63750" y="1318"/>
                        <a:pt x="59507" y="1287"/>
                      </a:cubicBezTo>
                      <a:cubicBezTo>
                        <a:pt x="52001" y="1192"/>
                        <a:pt x="44495" y="1128"/>
                        <a:pt x="36990" y="1033"/>
                      </a:cubicBezTo>
                      <a:cubicBezTo>
                        <a:pt x="30856" y="981"/>
                        <a:pt x="24722" y="820"/>
                        <a:pt x="18606" y="820"/>
                      </a:cubicBezTo>
                      <a:cubicBezTo>
                        <a:pt x="17333" y="820"/>
                        <a:pt x="16061" y="827"/>
                        <a:pt x="14790" y="843"/>
                      </a:cubicBezTo>
                      <a:cubicBezTo>
                        <a:pt x="14420" y="394"/>
                        <a:pt x="13872" y="77"/>
                        <a:pt x="13019" y="77"/>
                      </a:cubicBezTo>
                      <a:cubicBezTo>
                        <a:pt x="12851" y="77"/>
                        <a:pt x="12671" y="89"/>
                        <a:pt x="12478" y="115"/>
                      </a:cubicBezTo>
                      <a:cubicBezTo>
                        <a:pt x="12003" y="178"/>
                        <a:pt x="11591" y="337"/>
                        <a:pt x="11306" y="558"/>
                      </a:cubicBezTo>
                      <a:cubicBezTo>
                        <a:pt x="11102" y="178"/>
                        <a:pt x="10438" y="1"/>
                        <a:pt x="974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57358E-1F57-2E54-4DB4-E01315CB0E53}"/>
                  </a:ext>
                </a:extLst>
              </p:cNvPr>
              <p:cNvSpPr txBox="1"/>
              <p:nvPr/>
            </p:nvSpPr>
            <p:spPr>
              <a:xfrm>
                <a:off x="5053403" y="1181409"/>
                <a:ext cx="2439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Nunito Sans" pitchFamily="2" charset="0"/>
                    <a:ea typeface="Roboto"/>
                    <a:cs typeface="Roboto"/>
                    <a:sym typeface="Roboto"/>
                  </a:rPr>
                  <a:t>Order Recency : </a:t>
                </a:r>
                <a:r>
                  <a:rPr lang="en-US" b="1" dirty="0">
                    <a:latin typeface="Nunito Sans" pitchFamily="2" charset="0"/>
                    <a:ea typeface="Roboto"/>
                    <a:cs typeface="Roboto"/>
                    <a:sym typeface="Roboto"/>
                  </a:rPr>
                  <a:t>Recent</a:t>
                </a:r>
              </a:p>
              <a:p>
                <a:endParaRPr lang="en-US" dirty="0">
                  <a:latin typeface="Nunito Sans" pitchFamily="2" charset="0"/>
                </a:endParaRPr>
              </a:p>
            </p:txBody>
          </p:sp>
          <p:grpSp>
            <p:nvGrpSpPr>
              <p:cNvPr id="27" name="Google Shape;2047;p41">
                <a:extLst>
                  <a:ext uri="{FF2B5EF4-FFF2-40B4-BE49-F238E27FC236}">
                    <a16:creationId xmlns:a16="http://schemas.microsoft.com/office/drawing/2014/main" id="{3C7D5BB2-EE0E-97D2-1F1A-AC8BCA0C69A2}"/>
                  </a:ext>
                </a:extLst>
              </p:cNvPr>
              <p:cNvGrpSpPr/>
              <p:nvPr/>
            </p:nvGrpSpPr>
            <p:grpSpPr>
              <a:xfrm>
                <a:off x="3658134" y="1171431"/>
                <a:ext cx="1380145" cy="164701"/>
                <a:chOff x="710152" y="2680563"/>
                <a:chExt cx="2558705" cy="351703"/>
              </a:xfrm>
            </p:grpSpPr>
            <p:sp>
              <p:nvSpPr>
                <p:cNvPr id="28" name="Google Shape;2048;p41">
                  <a:extLst>
                    <a:ext uri="{FF2B5EF4-FFF2-40B4-BE49-F238E27FC236}">
                      <a16:creationId xmlns:a16="http://schemas.microsoft.com/office/drawing/2014/main" id="{64E904F6-05B7-3917-8E01-2378D3DDAEB9}"/>
                    </a:ext>
                  </a:extLst>
                </p:cNvPr>
                <p:cNvSpPr/>
                <p:nvPr/>
              </p:nvSpPr>
              <p:spPr>
                <a:xfrm>
                  <a:off x="1153741" y="2708186"/>
                  <a:ext cx="1736271" cy="319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5" h="10642" extrusionOk="0">
                      <a:moveTo>
                        <a:pt x="982" y="1"/>
                      </a:moveTo>
                      <a:lnTo>
                        <a:pt x="0" y="96"/>
                      </a:lnTo>
                      <a:lnTo>
                        <a:pt x="254" y="729"/>
                      </a:lnTo>
                      <a:lnTo>
                        <a:pt x="254" y="2344"/>
                      </a:lnTo>
                      <a:lnTo>
                        <a:pt x="159" y="8361"/>
                      </a:lnTo>
                      <a:lnTo>
                        <a:pt x="32" y="9343"/>
                      </a:lnTo>
                      <a:lnTo>
                        <a:pt x="570" y="9470"/>
                      </a:lnTo>
                      <a:lnTo>
                        <a:pt x="1520" y="9502"/>
                      </a:lnTo>
                      <a:lnTo>
                        <a:pt x="16721" y="9945"/>
                      </a:lnTo>
                      <a:lnTo>
                        <a:pt x="37940" y="10420"/>
                      </a:lnTo>
                      <a:lnTo>
                        <a:pt x="55833" y="10578"/>
                      </a:lnTo>
                      <a:lnTo>
                        <a:pt x="56434" y="10642"/>
                      </a:lnTo>
                      <a:lnTo>
                        <a:pt x="56846" y="10515"/>
                      </a:lnTo>
                      <a:lnTo>
                        <a:pt x="56466" y="10293"/>
                      </a:lnTo>
                      <a:lnTo>
                        <a:pt x="56213" y="9787"/>
                      </a:lnTo>
                      <a:lnTo>
                        <a:pt x="56181" y="9058"/>
                      </a:lnTo>
                      <a:lnTo>
                        <a:pt x="57131" y="8393"/>
                      </a:lnTo>
                      <a:lnTo>
                        <a:pt x="56529" y="8171"/>
                      </a:lnTo>
                      <a:lnTo>
                        <a:pt x="56086" y="7475"/>
                      </a:lnTo>
                      <a:lnTo>
                        <a:pt x="56213" y="6430"/>
                      </a:lnTo>
                      <a:lnTo>
                        <a:pt x="57226" y="5828"/>
                      </a:lnTo>
                      <a:lnTo>
                        <a:pt x="56688" y="5606"/>
                      </a:lnTo>
                      <a:lnTo>
                        <a:pt x="56213" y="4720"/>
                      </a:lnTo>
                      <a:lnTo>
                        <a:pt x="56308" y="4244"/>
                      </a:lnTo>
                      <a:lnTo>
                        <a:pt x="57195" y="3484"/>
                      </a:lnTo>
                      <a:lnTo>
                        <a:pt x="57765" y="3104"/>
                      </a:lnTo>
                      <a:lnTo>
                        <a:pt x="57005" y="2534"/>
                      </a:lnTo>
                      <a:lnTo>
                        <a:pt x="56751" y="1679"/>
                      </a:lnTo>
                      <a:lnTo>
                        <a:pt x="57100" y="856"/>
                      </a:lnTo>
                      <a:lnTo>
                        <a:pt x="57005" y="698"/>
                      </a:lnTo>
                      <a:lnTo>
                        <a:pt x="43545" y="508"/>
                      </a:lnTo>
                      <a:lnTo>
                        <a:pt x="35565" y="476"/>
                      </a:lnTo>
                      <a:lnTo>
                        <a:pt x="29674" y="349"/>
                      </a:lnTo>
                      <a:lnTo>
                        <a:pt x="20585" y="254"/>
                      </a:lnTo>
                      <a:lnTo>
                        <a:pt x="11939" y="159"/>
                      </a:lnTo>
                      <a:lnTo>
                        <a:pt x="2502" y="96"/>
                      </a:lnTo>
                      <a:lnTo>
                        <a:pt x="982" y="1"/>
                      </a:lnTo>
                      <a:close/>
                    </a:path>
                  </a:pathLst>
                </a:custGeom>
                <a:solidFill>
                  <a:srgbClr val="5BCF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29" name="Google Shape;2049;p41">
                  <a:extLst>
                    <a:ext uri="{FF2B5EF4-FFF2-40B4-BE49-F238E27FC236}">
                      <a16:creationId xmlns:a16="http://schemas.microsoft.com/office/drawing/2014/main" id="{7D69DE94-3488-BC9B-F9D5-E9A0FC6D3B03}"/>
                    </a:ext>
                  </a:extLst>
                </p:cNvPr>
                <p:cNvSpPr/>
                <p:nvPr/>
              </p:nvSpPr>
              <p:spPr>
                <a:xfrm>
                  <a:off x="937658" y="2689160"/>
                  <a:ext cx="106644" cy="3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" h="10887" extrusionOk="0">
                      <a:moveTo>
                        <a:pt x="1900" y="0"/>
                      </a:moveTo>
                      <a:cubicBezTo>
                        <a:pt x="1014" y="32"/>
                        <a:pt x="634" y="412"/>
                        <a:pt x="634" y="919"/>
                      </a:cubicBezTo>
                      <a:cubicBezTo>
                        <a:pt x="634" y="1457"/>
                        <a:pt x="697" y="1996"/>
                        <a:pt x="697" y="2534"/>
                      </a:cubicBezTo>
                      <a:cubicBezTo>
                        <a:pt x="697" y="3706"/>
                        <a:pt x="634" y="4846"/>
                        <a:pt x="507" y="6018"/>
                      </a:cubicBezTo>
                      <a:cubicBezTo>
                        <a:pt x="380" y="7126"/>
                        <a:pt x="32" y="8203"/>
                        <a:pt x="0" y="9279"/>
                      </a:cubicBezTo>
                      <a:cubicBezTo>
                        <a:pt x="0" y="9881"/>
                        <a:pt x="190" y="10610"/>
                        <a:pt x="1204" y="10831"/>
                      </a:cubicBezTo>
                      <a:cubicBezTo>
                        <a:pt x="1386" y="10869"/>
                        <a:pt x="1570" y="10887"/>
                        <a:pt x="1750" y="10887"/>
                      </a:cubicBezTo>
                      <a:cubicBezTo>
                        <a:pt x="2479" y="10887"/>
                        <a:pt x="3160" y="10598"/>
                        <a:pt x="3516" y="10166"/>
                      </a:cubicBezTo>
                      <a:cubicBezTo>
                        <a:pt x="3516" y="10166"/>
                        <a:pt x="3516" y="10166"/>
                        <a:pt x="3547" y="10135"/>
                      </a:cubicBezTo>
                      <a:cubicBezTo>
                        <a:pt x="3516" y="10135"/>
                        <a:pt x="3516" y="10135"/>
                        <a:pt x="3516" y="10103"/>
                      </a:cubicBezTo>
                      <a:cubicBezTo>
                        <a:pt x="2914" y="8076"/>
                        <a:pt x="2946" y="5923"/>
                        <a:pt x="3009" y="3864"/>
                      </a:cubicBezTo>
                      <a:cubicBezTo>
                        <a:pt x="3009" y="2914"/>
                        <a:pt x="2946" y="1901"/>
                        <a:pt x="3231" y="982"/>
                      </a:cubicBezTo>
                      <a:cubicBezTo>
                        <a:pt x="3294" y="792"/>
                        <a:pt x="3389" y="634"/>
                        <a:pt x="3516" y="507"/>
                      </a:cubicBezTo>
                      <a:cubicBezTo>
                        <a:pt x="3452" y="475"/>
                        <a:pt x="3389" y="475"/>
                        <a:pt x="3389" y="412"/>
                      </a:cubicBezTo>
                      <a:cubicBezTo>
                        <a:pt x="3199" y="0"/>
                        <a:pt x="2407" y="0"/>
                        <a:pt x="1900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0" name="Google Shape;2050;p41">
                  <a:extLst>
                    <a:ext uri="{FF2B5EF4-FFF2-40B4-BE49-F238E27FC236}">
                      <a16:creationId xmlns:a16="http://schemas.microsoft.com/office/drawing/2014/main" id="{1EB74123-4484-CEBA-90FF-1D6090AB8453}"/>
                    </a:ext>
                  </a:extLst>
                </p:cNvPr>
                <p:cNvSpPr/>
                <p:nvPr/>
              </p:nvSpPr>
              <p:spPr>
                <a:xfrm>
                  <a:off x="1039492" y="2690783"/>
                  <a:ext cx="122845" cy="3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7" h="10481" extrusionOk="0">
                      <a:moveTo>
                        <a:pt x="2007" y="0"/>
                      </a:moveTo>
                      <a:cubicBezTo>
                        <a:pt x="1806" y="0"/>
                        <a:pt x="1599" y="24"/>
                        <a:pt x="1394" y="73"/>
                      </a:cubicBezTo>
                      <a:cubicBezTo>
                        <a:pt x="413" y="295"/>
                        <a:pt x="254" y="865"/>
                        <a:pt x="191" y="1403"/>
                      </a:cubicBezTo>
                      <a:cubicBezTo>
                        <a:pt x="33" y="2385"/>
                        <a:pt x="33" y="3335"/>
                        <a:pt x="1" y="4285"/>
                      </a:cubicBezTo>
                      <a:cubicBezTo>
                        <a:pt x="1" y="6217"/>
                        <a:pt x="349" y="8117"/>
                        <a:pt x="476" y="10017"/>
                      </a:cubicBezTo>
                      <a:lnTo>
                        <a:pt x="476" y="10049"/>
                      </a:lnTo>
                      <a:cubicBezTo>
                        <a:pt x="1016" y="10265"/>
                        <a:pt x="1648" y="10481"/>
                        <a:pt x="2294" y="10481"/>
                      </a:cubicBezTo>
                      <a:cubicBezTo>
                        <a:pt x="2406" y="10481"/>
                        <a:pt x="2518" y="10475"/>
                        <a:pt x="2629" y="10461"/>
                      </a:cubicBezTo>
                      <a:cubicBezTo>
                        <a:pt x="3801" y="10271"/>
                        <a:pt x="3738" y="9510"/>
                        <a:pt x="3770" y="8909"/>
                      </a:cubicBezTo>
                      <a:cubicBezTo>
                        <a:pt x="3801" y="7927"/>
                        <a:pt x="3801" y="6945"/>
                        <a:pt x="3833" y="5964"/>
                      </a:cubicBezTo>
                      <a:cubicBezTo>
                        <a:pt x="3865" y="4982"/>
                        <a:pt x="3896" y="4000"/>
                        <a:pt x="3896" y="3018"/>
                      </a:cubicBezTo>
                      <a:cubicBezTo>
                        <a:pt x="3928" y="2258"/>
                        <a:pt x="4086" y="1372"/>
                        <a:pt x="3579" y="707"/>
                      </a:cubicBezTo>
                      <a:cubicBezTo>
                        <a:pt x="3548" y="675"/>
                        <a:pt x="3548" y="675"/>
                        <a:pt x="3548" y="643"/>
                      </a:cubicBezTo>
                      <a:cubicBezTo>
                        <a:pt x="3516" y="612"/>
                        <a:pt x="3484" y="580"/>
                        <a:pt x="3453" y="548"/>
                      </a:cubicBezTo>
                      <a:cubicBezTo>
                        <a:pt x="3124" y="196"/>
                        <a:pt x="2586" y="0"/>
                        <a:pt x="2007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1" name="Google Shape;2051;p41">
                  <a:extLst>
                    <a:ext uri="{FF2B5EF4-FFF2-40B4-BE49-F238E27FC236}">
                      <a16:creationId xmlns:a16="http://schemas.microsoft.com/office/drawing/2014/main" id="{95146D36-0928-4A75-1F33-2EE1C540D152}"/>
                    </a:ext>
                  </a:extLst>
                </p:cNvPr>
                <p:cNvSpPr/>
                <p:nvPr/>
              </p:nvSpPr>
              <p:spPr>
                <a:xfrm>
                  <a:off x="718719" y="2711703"/>
                  <a:ext cx="227535" cy="283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9417" extrusionOk="0">
                      <a:moveTo>
                        <a:pt x="2573" y="1"/>
                      </a:moveTo>
                      <a:cubicBezTo>
                        <a:pt x="2137" y="1"/>
                        <a:pt x="1711" y="24"/>
                        <a:pt x="1331" y="106"/>
                      </a:cubicBezTo>
                      <a:cubicBezTo>
                        <a:pt x="349" y="327"/>
                        <a:pt x="349" y="834"/>
                        <a:pt x="349" y="1372"/>
                      </a:cubicBezTo>
                      <a:cubicBezTo>
                        <a:pt x="349" y="1721"/>
                        <a:pt x="349" y="2101"/>
                        <a:pt x="349" y="2449"/>
                      </a:cubicBezTo>
                      <a:cubicBezTo>
                        <a:pt x="349" y="3177"/>
                        <a:pt x="349" y="3906"/>
                        <a:pt x="349" y="4666"/>
                      </a:cubicBezTo>
                      <a:cubicBezTo>
                        <a:pt x="349" y="5331"/>
                        <a:pt x="349" y="6028"/>
                        <a:pt x="317" y="6724"/>
                      </a:cubicBezTo>
                      <a:cubicBezTo>
                        <a:pt x="317" y="7326"/>
                        <a:pt x="0" y="8561"/>
                        <a:pt x="697" y="9036"/>
                      </a:cubicBezTo>
                      <a:cubicBezTo>
                        <a:pt x="1163" y="9346"/>
                        <a:pt x="1985" y="9393"/>
                        <a:pt x="2741" y="9393"/>
                      </a:cubicBezTo>
                      <a:cubicBezTo>
                        <a:pt x="3065" y="9393"/>
                        <a:pt x="3376" y="9385"/>
                        <a:pt x="3642" y="9385"/>
                      </a:cubicBezTo>
                      <a:cubicBezTo>
                        <a:pt x="4782" y="9416"/>
                        <a:pt x="5923" y="9416"/>
                        <a:pt x="7063" y="9416"/>
                      </a:cubicBezTo>
                      <a:cubicBezTo>
                        <a:pt x="6873" y="9036"/>
                        <a:pt x="6873" y="8561"/>
                        <a:pt x="6936" y="8181"/>
                      </a:cubicBezTo>
                      <a:cubicBezTo>
                        <a:pt x="7063" y="7168"/>
                        <a:pt x="7284" y="6154"/>
                        <a:pt x="7379" y="5173"/>
                      </a:cubicBezTo>
                      <a:cubicBezTo>
                        <a:pt x="7506" y="4159"/>
                        <a:pt x="7569" y="3146"/>
                        <a:pt x="7569" y="2132"/>
                      </a:cubicBezTo>
                      <a:cubicBezTo>
                        <a:pt x="7569" y="1594"/>
                        <a:pt x="7569" y="1087"/>
                        <a:pt x="7538" y="549"/>
                      </a:cubicBezTo>
                      <a:cubicBezTo>
                        <a:pt x="7506" y="391"/>
                        <a:pt x="7506" y="232"/>
                        <a:pt x="7506" y="42"/>
                      </a:cubicBezTo>
                      <a:lnTo>
                        <a:pt x="4276" y="42"/>
                      </a:lnTo>
                      <a:cubicBezTo>
                        <a:pt x="3751" y="42"/>
                        <a:pt x="3154" y="1"/>
                        <a:pt x="2573" y="1"/>
                      </a:cubicBezTo>
                      <a:close/>
                    </a:path>
                  </a:pathLst>
                </a:custGeom>
                <a:solidFill>
                  <a:srgbClr val="5BCF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2" name="Google Shape;2052;p41">
                  <a:extLst>
                    <a:ext uri="{FF2B5EF4-FFF2-40B4-BE49-F238E27FC236}">
                      <a16:creationId xmlns:a16="http://schemas.microsoft.com/office/drawing/2014/main" id="{D0569A8A-3862-3D0D-3988-17C33BC1B7F0}"/>
                    </a:ext>
                  </a:extLst>
                </p:cNvPr>
                <p:cNvSpPr/>
                <p:nvPr/>
              </p:nvSpPr>
              <p:spPr>
                <a:xfrm>
                  <a:off x="2830018" y="2736741"/>
                  <a:ext cx="262763" cy="28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" h="9439" extrusionOk="0">
                      <a:moveTo>
                        <a:pt x="1584" y="1"/>
                      </a:moveTo>
                      <a:cubicBezTo>
                        <a:pt x="855" y="698"/>
                        <a:pt x="1077" y="1648"/>
                        <a:pt x="2217" y="2154"/>
                      </a:cubicBezTo>
                      <a:cubicBezTo>
                        <a:pt x="2376" y="2218"/>
                        <a:pt x="2376" y="2376"/>
                        <a:pt x="2154" y="2408"/>
                      </a:cubicBezTo>
                      <a:cubicBezTo>
                        <a:pt x="380" y="2788"/>
                        <a:pt x="95" y="4181"/>
                        <a:pt x="1679" y="4815"/>
                      </a:cubicBezTo>
                      <a:cubicBezTo>
                        <a:pt x="1837" y="4878"/>
                        <a:pt x="1869" y="5005"/>
                        <a:pt x="1679" y="5068"/>
                      </a:cubicBezTo>
                      <a:cubicBezTo>
                        <a:pt x="127" y="5511"/>
                        <a:pt x="0" y="6778"/>
                        <a:pt x="1489" y="7316"/>
                      </a:cubicBezTo>
                      <a:cubicBezTo>
                        <a:pt x="1647" y="7380"/>
                        <a:pt x="1647" y="7538"/>
                        <a:pt x="1489" y="7570"/>
                      </a:cubicBezTo>
                      <a:cubicBezTo>
                        <a:pt x="317" y="7981"/>
                        <a:pt x="190" y="8868"/>
                        <a:pt x="1077" y="9438"/>
                      </a:cubicBezTo>
                      <a:cubicBezTo>
                        <a:pt x="3041" y="8678"/>
                        <a:pt x="5131" y="8108"/>
                        <a:pt x="7253" y="7570"/>
                      </a:cubicBezTo>
                      <a:cubicBezTo>
                        <a:pt x="7728" y="7443"/>
                        <a:pt x="8203" y="7316"/>
                        <a:pt x="8709" y="7190"/>
                      </a:cubicBezTo>
                      <a:cubicBezTo>
                        <a:pt x="7696" y="6525"/>
                        <a:pt x="7126" y="5606"/>
                        <a:pt x="7126" y="4688"/>
                      </a:cubicBezTo>
                      <a:cubicBezTo>
                        <a:pt x="7126" y="3991"/>
                        <a:pt x="7474" y="2851"/>
                        <a:pt x="8741" y="2661"/>
                      </a:cubicBezTo>
                      <a:cubicBezTo>
                        <a:pt x="8424" y="2566"/>
                        <a:pt x="8139" y="2471"/>
                        <a:pt x="7823" y="2376"/>
                      </a:cubicBezTo>
                      <a:cubicBezTo>
                        <a:pt x="6683" y="1996"/>
                        <a:pt x="5542" y="1584"/>
                        <a:pt x="4434" y="1173"/>
                      </a:cubicBezTo>
                      <a:cubicBezTo>
                        <a:pt x="3959" y="951"/>
                        <a:pt x="3452" y="761"/>
                        <a:pt x="2977" y="571"/>
                      </a:cubicBezTo>
                      <a:cubicBezTo>
                        <a:pt x="2661" y="444"/>
                        <a:pt x="2376" y="318"/>
                        <a:pt x="2091" y="191"/>
                      </a:cubicBezTo>
                      <a:cubicBezTo>
                        <a:pt x="1996" y="128"/>
                        <a:pt x="1901" y="96"/>
                        <a:pt x="1806" y="64"/>
                      </a:cubicBezTo>
                      <a:cubicBezTo>
                        <a:pt x="1711" y="33"/>
                        <a:pt x="1647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3" name="Google Shape;2053;p41">
                  <a:extLst>
                    <a:ext uri="{FF2B5EF4-FFF2-40B4-BE49-F238E27FC236}">
                      <a16:creationId xmlns:a16="http://schemas.microsoft.com/office/drawing/2014/main" id="{4307CBC8-47FA-03ED-85A0-437FAF44C072}"/>
                    </a:ext>
                  </a:extLst>
                </p:cNvPr>
                <p:cNvSpPr/>
                <p:nvPr/>
              </p:nvSpPr>
              <p:spPr>
                <a:xfrm>
                  <a:off x="1178478" y="2779603"/>
                  <a:ext cx="1684873" cy="35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5" h="1187" extrusionOk="0">
                      <a:moveTo>
                        <a:pt x="159" y="0"/>
                      </a:moveTo>
                      <a:cubicBezTo>
                        <a:pt x="32" y="0"/>
                        <a:pt x="1" y="32"/>
                        <a:pt x="1" y="95"/>
                      </a:cubicBezTo>
                      <a:cubicBezTo>
                        <a:pt x="1" y="127"/>
                        <a:pt x="32" y="190"/>
                        <a:pt x="159" y="190"/>
                      </a:cubicBezTo>
                      <a:cubicBezTo>
                        <a:pt x="4276" y="475"/>
                        <a:pt x="8488" y="570"/>
                        <a:pt x="12637" y="697"/>
                      </a:cubicBezTo>
                      <a:cubicBezTo>
                        <a:pt x="19984" y="918"/>
                        <a:pt x="27331" y="1077"/>
                        <a:pt x="34710" y="1140"/>
                      </a:cubicBezTo>
                      <a:cubicBezTo>
                        <a:pt x="37621" y="1166"/>
                        <a:pt x="40544" y="1187"/>
                        <a:pt x="43468" y="1187"/>
                      </a:cubicBezTo>
                      <a:cubicBezTo>
                        <a:pt x="47668" y="1187"/>
                        <a:pt x="51872" y="1144"/>
                        <a:pt x="56055" y="1013"/>
                      </a:cubicBezTo>
                      <a:lnTo>
                        <a:pt x="56055" y="855"/>
                      </a:lnTo>
                      <a:cubicBezTo>
                        <a:pt x="52128" y="855"/>
                        <a:pt x="48201" y="918"/>
                        <a:pt x="44274" y="918"/>
                      </a:cubicBezTo>
                      <a:cubicBezTo>
                        <a:pt x="36927" y="918"/>
                        <a:pt x="29548" y="855"/>
                        <a:pt x="22201" y="697"/>
                      </a:cubicBezTo>
                      <a:cubicBezTo>
                        <a:pt x="18495" y="633"/>
                        <a:pt x="14790" y="507"/>
                        <a:pt x="11053" y="412"/>
                      </a:cubicBezTo>
                      <a:cubicBezTo>
                        <a:pt x="7443" y="285"/>
                        <a:pt x="3801" y="63"/>
                        <a:pt x="15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4" name="Google Shape;2054;p41">
                  <a:extLst>
                    <a:ext uri="{FF2B5EF4-FFF2-40B4-BE49-F238E27FC236}">
                      <a16:creationId xmlns:a16="http://schemas.microsoft.com/office/drawing/2014/main" id="{EF43F8D5-8ABB-C5FF-135A-B4BB6AE2D7D6}"/>
                    </a:ext>
                  </a:extLst>
                </p:cNvPr>
                <p:cNvSpPr/>
                <p:nvPr/>
              </p:nvSpPr>
              <p:spPr>
                <a:xfrm>
                  <a:off x="3028968" y="2820511"/>
                  <a:ext cx="229429" cy="1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3" h="4340" extrusionOk="0">
                      <a:moveTo>
                        <a:pt x="2502" y="1"/>
                      </a:moveTo>
                      <a:cubicBezTo>
                        <a:pt x="2470" y="32"/>
                        <a:pt x="2470" y="64"/>
                        <a:pt x="2407" y="96"/>
                      </a:cubicBezTo>
                      <a:cubicBezTo>
                        <a:pt x="0" y="951"/>
                        <a:pt x="950" y="3199"/>
                        <a:pt x="2375" y="4339"/>
                      </a:cubicBezTo>
                      <a:cubicBezTo>
                        <a:pt x="2945" y="4181"/>
                        <a:pt x="3516" y="4023"/>
                        <a:pt x="4086" y="3833"/>
                      </a:cubicBezTo>
                      <a:cubicBezTo>
                        <a:pt x="4624" y="3674"/>
                        <a:pt x="5162" y="3484"/>
                        <a:pt x="5637" y="3263"/>
                      </a:cubicBezTo>
                      <a:cubicBezTo>
                        <a:pt x="6144" y="3041"/>
                        <a:pt x="7189" y="2661"/>
                        <a:pt x="7347" y="2249"/>
                      </a:cubicBezTo>
                      <a:cubicBezTo>
                        <a:pt x="7632" y="1426"/>
                        <a:pt x="5352" y="919"/>
                        <a:pt x="4497" y="666"/>
                      </a:cubicBezTo>
                      <a:cubicBezTo>
                        <a:pt x="3832" y="444"/>
                        <a:pt x="3167" y="222"/>
                        <a:pt x="2502" y="1"/>
                      </a:cubicBezTo>
                      <a:close/>
                    </a:path>
                  </a:pathLst>
                </a:custGeom>
                <a:solidFill>
                  <a:srgbClr val="5BCF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35" name="Google Shape;2055;p41">
                  <a:extLst>
                    <a:ext uri="{FF2B5EF4-FFF2-40B4-BE49-F238E27FC236}">
                      <a16:creationId xmlns:a16="http://schemas.microsoft.com/office/drawing/2014/main" id="{8F7FD243-107D-D90F-C405-EC8B3C1508F6}"/>
                    </a:ext>
                  </a:extLst>
                </p:cNvPr>
                <p:cNvSpPr/>
                <p:nvPr/>
              </p:nvSpPr>
              <p:spPr>
                <a:xfrm>
                  <a:off x="710152" y="2680563"/>
                  <a:ext cx="2558705" cy="351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27" h="11701" extrusionOk="0">
                      <a:moveTo>
                        <a:pt x="14917" y="1078"/>
                      </a:moveTo>
                      <a:lnTo>
                        <a:pt x="14917" y="1078"/>
                      </a:lnTo>
                      <a:cubicBezTo>
                        <a:pt x="19065" y="1205"/>
                        <a:pt x="23245" y="1173"/>
                        <a:pt x="27362" y="1237"/>
                      </a:cubicBezTo>
                      <a:cubicBezTo>
                        <a:pt x="42120" y="1395"/>
                        <a:pt x="56878" y="1553"/>
                        <a:pt x="71636" y="1712"/>
                      </a:cubicBezTo>
                      <a:cubicBezTo>
                        <a:pt x="71636" y="1712"/>
                        <a:pt x="71667" y="1743"/>
                        <a:pt x="71667" y="1743"/>
                      </a:cubicBezTo>
                      <a:cubicBezTo>
                        <a:pt x="70876" y="2503"/>
                        <a:pt x="71129" y="3485"/>
                        <a:pt x="72174" y="4087"/>
                      </a:cubicBezTo>
                      <a:cubicBezTo>
                        <a:pt x="72079" y="4118"/>
                        <a:pt x="72016" y="4150"/>
                        <a:pt x="71953" y="4150"/>
                      </a:cubicBezTo>
                      <a:lnTo>
                        <a:pt x="71636" y="4150"/>
                      </a:lnTo>
                      <a:lnTo>
                        <a:pt x="71636" y="4308"/>
                      </a:lnTo>
                      <a:cubicBezTo>
                        <a:pt x="70496" y="4910"/>
                        <a:pt x="70369" y="5987"/>
                        <a:pt x="71477" y="6684"/>
                      </a:cubicBezTo>
                      <a:cubicBezTo>
                        <a:pt x="67392" y="6652"/>
                        <a:pt x="63307" y="6652"/>
                        <a:pt x="59190" y="6620"/>
                      </a:cubicBezTo>
                      <a:cubicBezTo>
                        <a:pt x="51874" y="6620"/>
                        <a:pt x="44559" y="6589"/>
                        <a:pt x="37243" y="6557"/>
                      </a:cubicBezTo>
                      <a:cubicBezTo>
                        <a:pt x="33570" y="6525"/>
                        <a:pt x="29896" y="6494"/>
                        <a:pt x="26254" y="6462"/>
                      </a:cubicBezTo>
                      <a:cubicBezTo>
                        <a:pt x="23453" y="6462"/>
                        <a:pt x="20614" y="6368"/>
                        <a:pt x="17795" y="6368"/>
                      </a:cubicBezTo>
                      <a:cubicBezTo>
                        <a:pt x="16949" y="6368"/>
                        <a:pt x="16105" y="6377"/>
                        <a:pt x="15265" y="6399"/>
                      </a:cubicBezTo>
                      <a:lnTo>
                        <a:pt x="15202" y="6399"/>
                      </a:lnTo>
                      <a:cubicBezTo>
                        <a:pt x="15265" y="5417"/>
                        <a:pt x="15297" y="4403"/>
                        <a:pt x="15297" y="3390"/>
                      </a:cubicBezTo>
                      <a:cubicBezTo>
                        <a:pt x="15297" y="3042"/>
                        <a:pt x="15297" y="2693"/>
                        <a:pt x="15297" y="2345"/>
                      </a:cubicBezTo>
                      <a:cubicBezTo>
                        <a:pt x="15297" y="1933"/>
                        <a:pt x="15170" y="1490"/>
                        <a:pt x="14917" y="1078"/>
                      </a:cubicBezTo>
                      <a:close/>
                      <a:moveTo>
                        <a:pt x="79648" y="4657"/>
                      </a:moveTo>
                      <a:cubicBezTo>
                        <a:pt x="80313" y="4878"/>
                        <a:pt x="80978" y="5100"/>
                        <a:pt x="81643" y="5322"/>
                      </a:cubicBezTo>
                      <a:cubicBezTo>
                        <a:pt x="82498" y="5575"/>
                        <a:pt x="84778" y="6082"/>
                        <a:pt x="84493" y="6905"/>
                      </a:cubicBezTo>
                      <a:cubicBezTo>
                        <a:pt x="84335" y="7317"/>
                        <a:pt x="83290" y="7697"/>
                        <a:pt x="82783" y="7919"/>
                      </a:cubicBezTo>
                      <a:cubicBezTo>
                        <a:pt x="82308" y="8140"/>
                        <a:pt x="81770" y="8330"/>
                        <a:pt x="81232" y="8489"/>
                      </a:cubicBezTo>
                      <a:cubicBezTo>
                        <a:pt x="80662" y="8679"/>
                        <a:pt x="80091" y="8837"/>
                        <a:pt x="79521" y="8995"/>
                      </a:cubicBezTo>
                      <a:cubicBezTo>
                        <a:pt x="78096" y="7855"/>
                        <a:pt x="77146" y="5607"/>
                        <a:pt x="79553" y="4752"/>
                      </a:cubicBezTo>
                      <a:cubicBezTo>
                        <a:pt x="79585" y="4720"/>
                        <a:pt x="79616" y="4688"/>
                        <a:pt x="79648" y="4657"/>
                      </a:cubicBezTo>
                      <a:close/>
                      <a:moveTo>
                        <a:pt x="15202" y="6589"/>
                      </a:moveTo>
                      <a:cubicBezTo>
                        <a:pt x="15233" y="6620"/>
                        <a:pt x="15233" y="6620"/>
                        <a:pt x="15265" y="6620"/>
                      </a:cubicBezTo>
                      <a:cubicBezTo>
                        <a:pt x="19414" y="6779"/>
                        <a:pt x="23657" y="6715"/>
                        <a:pt x="27806" y="6747"/>
                      </a:cubicBezTo>
                      <a:cubicBezTo>
                        <a:pt x="37912" y="6813"/>
                        <a:pt x="48033" y="6909"/>
                        <a:pt x="58148" y="6909"/>
                      </a:cubicBezTo>
                      <a:cubicBezTo>
                        <a:pt x="62614" y="6909"/>
                        <a:pt x="67079" y="6890"/>
                        <a:pt x="71541" y="6842"/>
                      </a:cubicBezTo>
                      <a:lnTo>
                        <a:pt x="71541" y="6842"/>
                      </a:lnTo>
                      <a:cubicBezTo>
                        <a:pt x="70179" y="7444"/>
                        <a:pt x="70147" y="8679"/>
                        <a:pt x="71509" y="9312"/>
                      </a:cubicBezTo>
                      <a:cubicBezTo>
                        <a:pt x="71477" y="9312"/>
                        <a:pt x="71477" y="9344"/>
                        <a:pt x="71477" y="9344"/>
                      </a:cubicBezTo>
                      <a:cubicBezTo>
                        <a:pt x="67329" y="9249"/>
                        <a:pt x="63180" y="9217"/>
                        <a:pt x="59032" y="9185"/>
                      </a:cubicBezTo>
                      <a:cubicBezTo>
                        <a:pt x="51716" y="9122"/>
                        <a:pt x="44400" y="9090"/>
                        <a:pt x="37053" y="9027"/>
                      </a:cubicBezTo>
                      <a:cubicBezTo>
                        <a:pt x="33380" y="8995"/>
                        <a:pt x="29738" y="8964"/>
                        <a:pt x="26064" y="8932"/>
                      </a:cubicBezTo>
                      <a:cubicBezTo>
                        <a:pt x="24227" y="8932"/>
                        <a:pt x="22390" y="8932"/>
                        <a:pt x="20554" y="8900"/>
                      </a:cubicBezTo>
                      <a:lnTo>
                        <a:pt x="17830" y="8900"/>
                      </a:lnTo>
                      <a:cubicBezTo>
                        <a:pt x="17355" y="8869"/>
                        <a:pt x="16912" y="8869"/>
                        <a:pt x="16437" y="8869"/>
                      </a:cubicBezTo>
                      <a:cubicBezTo>
                        <a:pt x="16204" y="8869"/>
                        <a:pt x="15845" y="8911"/>
                        <a:pt x="15538" y="8911"/>
                      </a:cubicBezTo>
                      <a:cubicBezTo>
                        <a:pt x="15385" y="8911"/>
                        <a:pt x="15244" y="8900"/>
                        <a:pt x="15138" y="8869"/>
                      </a:cubicBezTo>
                      <a:cubicBezTo>
                        <a:pt x="15138" y="8109"/>
                        <a:pt x="15170" y="7349"/>
                        <a:pt x="15202" y="6589"/>
                      </a:cubicBezTo>
                      <a:close/>
                      <a:moveTo>
                        <a:pt x="2858" y="1037"/>
                      </a:moveTo>
                      <a:cubicBezTo>
                        <a:pt x="3439" y="1037"/>
                        <a:pt x="4036" y="1078"/>
                        <a:pt x="4561" y="1078"/>
                      </a:cubicBezTo>
                      <a:lnTo>
                        <a:pt x="7791" y="1078"/>
                      </a:lnTo>
                      <a:cubicBezTo>
                        <a:pt x="7791" y="1268"/>
                        <a:pt x="7791" y="1427"/>
                        <a:pt x="7823" y="1585"/>
                      </a:cubicBezTo>
                      <a:cubicBezTo>
                        <a:pt x="7854" y="2123"/>
                        <a:pt x="7854" y="2630"/>
                        <a:pt x="7854" y="3168"/>
                      </a:cubicBezTo>
                      <a:cubicBezTo>
                        <a:pt x="7854" y="4182"/>
                        <a:pt x="7791" y="5195"/>
                        <a:pt x="7664" y="6209"/>
                      </a:cubicBezTo>
                      <a:cubicBezTo>
                        <a:pt x="7569" y="7190"/>
                        <a:pt x="7348" y="8204"/>
                        <a:pt x="7221" y="9217"/>
                      </a:cubicBezTo>
                      <a:cubicBezTo>
                        <a:pt x="7158" y="9597"/>
                        <a:pt x="7158" y="10072"/>
                        <a:pt x="7348" y="10452"/>
                      </a:cubicBezTo>
                      <a:cubicBezTo>
                        <a:pt x="6208" y="10452"/>
                        <a:pt x="5067" y="10452"/>
                        <a:pt x="3927" y="10421"/>
                      </a:cubicBezTo>
                      <a:cubicBezTo>
                        <a:pt x="3661" y="10421"/>
                        <a:pt x="3350" y="10429"/>
                        <a:pt x="3026" y="10429"/>
                      </a:cubicBezTo>
                      <a:cubicBezTo>
                        <a:pt x="2270" y="10429"/>
                        <a:pt x="1448" y="10382"/>
                        <a:pt x="982" y="10072"/>
                      </a:cubicBezTo>
                      <a:cubicBezTo>
                        <a:pt x="285" y="9597"/>
                        <a:pt x="602" y="8362"/>
                        <a:pt x="602" y="7760"/>
                      </a:cubicBezTo>
                      <a:cubicBezTo>
                        <a:pt x="634" y="7064"/>
                        <a:pt x="634" y="6367"/>
                        <a:pt x="634" y="5702"/>
                      </a:cubicBezTo>
                      <a:cubicBezTo>
                        <a:pt x="634" y="4942"/>
                        <a:pt x="634" y="4213"/>
                        <a:pt x="634" y="3485"/>
                      </a:cubicBezTo>
                      <a:cubicBezTo>
                        <a:pt x="634" y="3137"/>
                        <a:pt x="634" y="2757"/>
                        <a:pt x="634" y="2408"/>
                      </a:cubicBezTo>
                      <a:cubicBezTo>
                        <a:pt x="634" y="1870"/>
                        <a:pt x="634" y="1363"/>
                        <a:pt x="1616" y="1142"/>
                      </a:cubicBezTo>
                      <a:cubicBezTo>
                        <a:pt x="1996" y="1060"/>
                        <a:pt x="2422" y="1037"/>
                        <a:pt x="2858" y="1037"/>
                      </a:cubicBezTo>
                      <a:close/>
                      <a:moveTo>
                        <a:pt x="12909" y="358"/>
                      </a:moveTo>
                      <a:cubicBezTo>
                        <a:pt x="13509" y="358"/>
                        <a:pt x="14071" y="549"/>
                        <a:pt x="14410" y="888"/>
                      </a:cubicBezTo>
                      <a:cubicBezTo>
                        <a:pt x="14441" y="920"/>
                        <a:pt x="14473" y="952"/>
                        <a:pt x="14505" y="983"/>
                      </a:cubicBezTo>
                      <a:cubicBezTo>
                        <a:pt x="14505" y="1015"/>
                        <a:pt x="14505" y="1015"/>
                        <a:pt x="14536" y="1047"/>
                      </a:cubicBezTo>
                      <a:cubicBezTo>
                        <a:pt x="15043" y="1743"/>
                        <a:pt x="14885" y="2630"/>
                        <a:pt x="14853" y="3358"/>
                      </a:cubicBezTo>
                      <a:cubicBezTo>
                        <a:pt x="14853" y="4340"/>
                        <a:pt x="14822" y="5322"/>
                        <a:pt x="14790" y="6304"/>
                      </a:cubicBezTo>
                      <a:cubicBezTo>
                        <a:pt x="14758" y="7285"/>
                        <a:pt x="14758" y="8267"/>
                        <a:pt x="14727" y="9249"/>
                      </a:cubicBezTo>
                      <a:cubicBezTo>
                        <a:pt x="14695" y="9850"/>
                        <a:pt x="14758" y="10611"/>
                        <a:pt x="13586" y="10801"/>
                      </a:cubicBezTo>
                      <a:cubicBezTo>
                        <a:pt x="13458" y="10822"/>
                        <a:pt x="13329" y="10832"/>
                        <a:pt x="13201" y="10832"/>
                      </a:cubicBezTo>
                      <a:cubicBezTo>
                        <a:pt x="12573" y="10832"/>
                        <a:pt x="11959" y="10599"/>
                        <a:pt x="11433" y="10389"/>
                      </a:cubicBezTo>
                      <a:cubicBezTo>
                        <a:pt x="11306" y="8457"/>
                        <a:pt x="10958" y="6557"/>
                        <a:pt x="10958" y="4625"/>
                      </a:cubicBezTo>
                      <a:cubicBezTo>
                        <a:pt x="10990" y="3675"/>
                        <a:pt x="10990" y="2725"/>
                        <a:pt x="11148" y="1775"/>
                      </a:cubicBezTo>
                      <a:cubicBezTo>
                        <a:pt x="11211" y="1205"/>
                        <a:pt x="11370" y="635"/>
                        <a:pt x="12351" y="413"/>
                      </a:cubicBezTo>
                      <a:cubicBezTo>
                        <a:pt x="12537" y="376"/>
                        <a:pt x="12725" y="358"/>
                        <a:pt x="12909" y="358"/>
                      </a:cubicBezTo>
                      <a:close/>
                      <a:moveTo>
                        <a:pt x="9469" y="286"/>
                      </a:moveTo>
                      <a:cubicBezTo>
                        <a:pt x="9976" y="286"/>
                        <a:pt x="10768" y="286"/>
                        <a:pt x="10958" y="698"/>
                      </a:cubicBezTo>
                      <a:cubicBezTo>
                        <a:pt x="10958" y="730"/>
                        <a:pt x="11021" y="761"/>
                        <a:pt x="11085" y="793"/>
                      </a:cubicBezTo>
                      <a:cubicBezTo>
                        <a:pt x="10958" y="920"/>
                        <a:pt x="10863" y="1078"/>
                        <a:pt x="10800" y="1237"/>
                      </a:cubicBezTo>
                      <a:cubicBezTo>
                        <a:pt x="10515" y="2187"/>
                        <a:pt x="10578" y="3200"/>
                        <a:pt x="10578" y="4150"/>
                      </a:cubicBezTo>
                      <a:cubicBezTo>
                        <a:pt x="10515" y="6209"/>
                        <a:pt x="10483" y="8362"/>
                        <a:pt x="11085" y="10389"/>
                      </a:cubicBezTo>
                      <a:cubicBezTo>
                        <a:pt x="11085" y="10421"/>
                        <a:pt x="11085" y="10421"/>
                        <a:pt x="11085" y="10421"/>
                      </a:cubicBezTo>
                      <a:cubicBezTo>
                        <a:pt x="11085" y="10421"/>
                        <a:pt x="11085" y="10452"/>
                        <a:pt x="11085" y="10452"/>
                      </a:cubicBezTo>
                      <a:cubicBezTo>
                        <a:pt x="10734" y="10877"/>
                        <a:pt x="10068" y="11144"/>
                        <a:pt x="9351" y="11144"/>
                      </a:cubicBezTo>
                      <a:cubicBezTo>
                        <a:pt x="9160" y="11144"/>
                        <a:pt x="8966" y="11126"/>
                        <a:pt x="8773" y="11086"/>
                      </a:cubicBezTo>
                      <a:cubicBezTo>
                        <a:pt x="7759" y="10896"/>
                        <a:pt x="7569" y="10135"/>
                        <a:pt x="7569" y="9565"/>
                      </a:cubicBezTo>
                      <a:cubicBezTo>
                        <a:pt x="7601" y="8489"/>
                        <a:pt x="7918" y="7380"/>
                        <a:pt x="8044" y="6304"/>
                      </a:cubicBezTo>
                      <a:cubicBezTo>
                        <a:pt x="8203" y="5132"/>
                        <a:pt x="8266" y="3960"/>
                        <a:pt x="8266" y="2788"/>
                      </a:cubicBezTo>
                      <a:cubicBezTo>
                        <a:pt x="8266" y="2250"/>
                        <a:pt x="8203" y="1712"/>
                        <a:pt x="8203" y="1205"/>
                      </a:cubicBezTo>
                      <a:cubicBezTo>
                        <a:pt x="8203" y="698"/>
                        <a:pt x="8583" y="318"/>
                        <a:pt x="9469" y="286"/>
                      </a:cubicBezTo>
                      <a:close/>
                      <a:moveTo>
                        <a:pt x="72111" y="1838"/>
                      </a:moveTo>
                      <a:lnTo>
                        <a:pt x="72111" y="1838"/>
                      </a:lnTo>
                      <a:cubicBezTo>
                        <a:pt x="72174" y="1870"/>
                        <a:pt x="72238" y="1902"/>
                        <a:pt x="72333" y="1933"/>
                      </a:cubicBezTo>
                      <a:lnTo>
                        <a:pt x="72618" y="2060"/>
                      </a:lnTo>
                      <a:cubicBezTo>
                        <a:pt x="72903" y="2187"/>
                        <a:pt x="73188" y="2313"/>
                        <a:pt x="73504" y="2440"/>
                      </a:cubicBezTo>
                      <a:cubicBezTo>
                        <a:pt x="73979" y="2630"/>
                        <a:pt x="74486" y="2820"/>
                        <a:pt x="74961" y="3042"/>
                      </a:cubicBezTo>
                      <a:cubicBezTo>
                        <a:pt x="76069" y="3453"/>
                        <a:pt x="77210" y="3865"/>
                        <a:pt x="78350" y="4245"/>
                      </a:cubicBezTo>
                      <a:cubicBezTo>
                        <a:pt x="78666" y="4340"/>
                        <a:pt x="78951" y="4435"/>
                        <a:pt x="79268" y="4530"/>
                      </a:cubicBezTo>
                      <a:cubicBezTo>
                        <a:pt x="78001" y="4720"/>
                        <a:pt x="77653" y="5860"/>
                        <a:pt x="77653" y="6557"/>
                      </a:cubicBezTo>
                      <a:cubicBezTo>
                        <a:pt x="77653" y="7475"/>
                        <a:pt x="78223" y="8394"/>
                        <a:pt x="79236" y="9059"/>
                      </a:cubicBezTo>
                      <a:cubicBezTo>
                        <a:pt x="78730" y="9185"/>
                        <a:pt x="78255" y="9312"/>
                        <a:pt x="77780" y="9439"/>
                      </a:cubicBezTo>
                      <a:cubicBezTo>
                        <a:pt x="75658" y="9977"/>
                        <a:pt x="73568" y="10547"/>
                        <a:pt x="71604" y="11307"/>
                      </a:cubicBezTo>
                      <a:cubicBezTo>
                        <a:pt x="70717" y="10737"/>
                        <a:pt x="70844" y="9850"/>
                        <a:pt x="72016" y="9439"/>
                      </a:cubicBezTo>
                      <a:cubicBezTo>
                        <a:pt x="72174" y="9407"/>
                        <a:pt x="72174" y="9249"/>
                        <a:pt x="72016" y="9185"/>
                      </a:cubicBezTo>
                      <a:cubicBezTo>
                        <a:pt x="70527" y="8647"/>
                        <a:pt x="70654" y="7380"/>
                        <a:pt x="72206" y="6937"/>
                      </a:cubicBezTo>
                      <a:cubicBezTo>
                        <a:pt x="72396" y="6874"/>
                        <a:pt x="72364" y="6747"/>
                        <a:pt x="72206" y="6684"/>
                      </a:cubicBezTo>
                      <a:cubicBezTo>
                        <a:pt x="70622" y="6050"/>
                        <a:pt x="70907" y="4657"/>
                        <a:pt x="72681" y="4277"/>
                      </a:cubicBezTo>
                      <a:cubicBezTo>
                        <a:pt x="72903" y="4245"/>
                        <a:pt x="72903" y="4087"/>
                        <a:pt x="72744" y="4023"/>
                      </a:cubicBezTo>
                      <a:cubicBezTo>
                        <a:pt x="71604" y="3517"/>
                        <a:pt x="71382" y="2567"/>
                        <a:pt x="72111" y="1838"/>
                      </a:cubicBezTo>
                      <a:close/>
                      <a:moveTo>
                        <a:pt x="17228" y="9122"/>
                      </a:moveTo>
                      <a:cubicBezTo>
                        <a:pt x="18273" y="9122"/>
                        <a:pt x="19319" y="9154"/>
                        <a:pt x="20364" y="9154"/>
                      </a:cubicBezTo>
                      <a:cubicBezTo>
                        <a:pt x="22454" y="9154"/>
                        <a:pt x="24576" y="9185"/>
                        <a:pt x="26666" y="9185"/>
                      </a:cubicBezTo>
                      <a:cubicBezTo>
                        <a:pt x="39017" y="9291"/>
                        <a:pt x="51390" y="9462"/>
                        <a:pt x="63748" y="9462"/>
                      </a:cubicBezTo>
                      <a:cubicBezTo>
                        <a:pt x="66251" y="9462"/>
                        <a:pt x="68754" y="9455"/>
                        <a:pt x="71256" y="9439"/>
                      </a:cubicBezTo>
                      <a:lnTo>
                        <a:pt x="71256" y="9439"/>
                      </a:lnTo>
                      <a:cubicBezTo>
                        <a:pt x="70401" y="10009"/>
                        <a:pt x="70401" y="10864"/>
                        <a:pt x="71382" y="11402"/>
                      </a:cubicBezTo>
                      <a:cubicBezTo>
                        <a:pt x="71319" y="11402"/>
                        <a:pt x="71256" y="11434"/>
                        <a:pt x="71192" y="11466"/>
                      </a:cubicBezTo>
                      <a:cubicBezTo>
                        <a:pt x="71161" y="11402"/>
                        <a:pt x="71097" y="11371"/>
                        <a:pt x="71002" y="11371"/>
                      </a:cubicBezTo>
                      <a:cubicBezTo>
                        <a:pt x="66885" y="11339"/>
                        <a:pt x="62768" y="11307"/>
                        <a:pt x="58652" y="11276"/>
                      </a:cubicBezTo>
                      <a:cubicBezTo>
                        <a:pt x="44084" y="11086"/>
                        <a:pt x="29548" y="10579"/>
                        <a:pt x="14980" y="10199"/>
                      </a:cubicBezTo>
                      <a:cubicBezTo>
                        <a:pt x="15138" y="9850"/>
                        <a:pt x="15138" y="9470"/>
                        <a:pt x="15138" y="9122"/>
                      </a:cubicBezTo>
                      <a:cubicBezTo>
                        <a:pt x="15339" y="9154"/>
                        <a:pt x="15578" y="9164"/>
                        <a:pt x="15828" y="9164"/>
                      </a:cubicBezTo>
                      <a:cubicBezTo>
                        <a:pt x="16328" y="9164"/>
                        <a:pt x="16869" y="9122"/>
                        <a:pt x="17228" y="9122"/>
                      </a:cubicBezTo>
                      <a:close/>
                      <a:moveTo>
                        <a:pt x="9762" y="1"/>
                      </a:moveTo>
                      <a:cubicBezTo>
                        <a:pt x="8949" y="1"/>
                        <a:pt x="8092" y="252"/>
                        <a:pt x="7886" y="698"/>
                      </a:cubicBezTo>
                      <a:cubicBezTo>
                        <a:pt x="7854" y="730"/>
                        <a:pt x="7854" y="793"/>
                        <a:pt x="7823" y="825"/>
                      </a:cubicBezTo>
                      <a:lnTo>
                        <a:pt x="3452" y="825"/>
                      </a:lnTo>
                      <a:cubicBezTo>
                        <a:pt x="3233" y="825"/>
                        <a:pt x="2997" y="820"/>
                        <a:pt x="2757" y="820"/>
                      </a:cubicBezTo>
                      <a:cubicBezTo>
                        <a:pt x="2094" y="820"/>
                        <a:pt x="1390" y="854"/>
                        <a:pt x="855" y="1110"/>
                      </a:cubicBezTo>
                      <a:cubicBezTo>
                        <a:pt x="0" y="1490"/>
                        <a:pt x="254" y="2313"/>
                        <a:pt x="254" y="2883"/>
                      </a:cubicBezTo>
                      <a:cubicBezTo>
                        <a:pt x="254" y="3833"/>
                        <a:pt x="254" y="4752"/>
                        <a:pt x="222" y="5702"/>
                      </a:cubicBezTo>
                      <a:cubicBezTo>
                        <a:pt x="222" y="6652"/>
                        <a:pt x="222" y="7634"/>
                        <a:pt x="222" y="8615"/>
                      </a:cubicBezTo>
                      <a:cubicBezTo>
                        <a:pt x="222" y="9154"/>
                        <a:pt x="64" y="9819"/>
                        <a:pt x="729" y="10230"/>
                      </a:cubicBezTo>
                      <a:cubicBezTo>
                        <a:pt x="1299" y="10611"/>
                        <a:pt x="2249" y="10642"/>
                        <a:pt x="3009" y="10674"/>
                      </a:cubicBezTo>
                      <a:cubicBezTo>
                        <a:pt x="3293" y="10680"/>
                        <a:pt x="3576" y="10682"/>
                        <a:pt x="3859" y="10682"/>
                      </a:cubicBezTo>
                      <a:cubicBezTo>
                        <a:pt x="5055" y="10682"/>
                        <a:pt x="6238" y="10636"/>
                        <a:pt x="7443" y="10611"/>
                      </a:cubicBezTo>
                      <a:cubicBezTo>
                        <a:pt x="7538" y="10737"/>
                        <a:pt x="7664" y="10864"/>
                        <a:pt x="7791" y="10959"/>
                      </a:cubicBezTo>
                      <a:cubicBezTo>
                        <a:pt x="8190" y="11245"/>
                        <a:pt x="8745" y="11380"/>
                        <a:pt x="9298" y="11380"/>
                      </a:cubicBezTo>
                      <a:cubicBezTo>
                        <a:pt x="10149" y="11380"/>
                        <a:pt x="10993" y="11060"/>
                        <a:pt x="11243" y="10484"/>
                      </a:cubicBezTo>
                      <a:lnTo>
                        <a:pt x="11275" y="10484"/>
                      </a:lnTo>
                      <a:cubicBezTo>
                        <a:pt x="11818" y="10801"/>
                        <a:pt x="12507" y="11069"/>
                        <a:pt x="13226" y="11069"/>
                      </a:cubicBezTo>
                      <a:cubicBezTo>
                        <a:pt x="13513" y="11069"/>
                        <a:pt x="13804" y="11027"/>
                        <a:pt x="14093" y="10927"/>
                      </a:cubicBezTo>
                      <a:cubicBezTo>
                        <a:pt x="14473" y="10832"/>
                        <a:pt x="14727" y="10642"/>
                        <a:pt x="14853" y="10421"/>
                      </a:cubicBezTo>
                      <a:cubicBezTo>
                        <a:pt x="14885" y="10452"/>
                        <a:pt x="14917" y="10452"/>
                        <a:pt x="14980" y="10452"/>
                      </a:cubicBezTo>
                      <a:cubicBezTo>
                        <a:pt x="19065" y="10642"/>
                        <a:pt x="23182" y="10769"/>
                        <a:pt x="27299" y="10896"/>
                      </a:cubicBezTo>
                      <a:cubicBezTo>
                        <a:pt x="41867" y="11339"/>
                        <a:pt x="56403" y="11592"/>
                        <a:pt x="71002" y="11687"/>
                      </a:cubicBezTo>
                      <a:cubicBezTo>
                        <a:pt x="71002" y="11687"/>
                        <a:pt x="71034" y="11656"/>
                        <a:pt x="71034" y="11656"/>
                      </a:cubicBezTo>
                      <a:cubicBezTo>
                        <a:pt x="71079" y="11678"/>
                        <a:pt x="71124" y="11700"/>
                        <a:pt x="71180" y="11700"/>
                      </a:cubicBezTo>
                      <a:cubicBezTo>
                        <a:pt x="71203" y="11700"/>
                        <a:pt x="71228" y="11697"/>
                        <a:pt x="71256" y="11687"/>
                      </a:cubicBezTo>
                      <a:cubicBezTo>
                        <a:pt x="71414" y="11624"/>
                        <a:pt x="71572" y="11592"/>
                        <a:pt x="71763" y="11529"/>
                      </a:cubicBezTo>
                      <a:lnTo>
                        <a:pt x="71794" y="11529"/>
                      </a:lnTo>
                      <a:cubicBezTo>
                        <a:pt x="74486" y="10706"/>
                        <a:pt x="77178" y="9945"/>
                        <a:pt x="79965" y="9185"/>
                      </a:cubicBezTo>
                      <a:cubicBezTo>
                        <a:pt x="81263" y="8837"/>
                        <a:pt x="82562" y="8425"/>
                        <a:pt x="83702" y="7887"/>
                      </a:cubicBezTo>
                      <a:cubicBezTo>
                        <a:pt x="84335" y="7570"/>
                        <a:pt x="85127" y="7159"/>
                        <a:pt x="84969" y="6589"/>
                      </a:cubicBezTo>
                      <a:cubicBezTo>
                        <a:pt x="84778" y="5987"/>
                        <a:pt x="83733" y="5670"/>
                        <a:pt x="82973" y="5417"/>
                      </a:cubicBezTo>
                      <a:cubicBezTo>
                        <a:pt x="81612" y="4973"/>
                        <a:pt x="80250" y="4530"/>
                        <a:pt x="78888" y="4087"/>
                      </a:cubicBezTo>
                      <a:cubicBezTo>
                        <a:pt x="77495" y="3612"/>
                        <a:pt x="76101" y="3137"/>
                        <a:pt x="74771" y="2598"/>
                      </a:cubicBezTo>
                      <a:cubicBezTo>
                        <a:pt x="74106" y="2345"/>
                        <a:pt x="73473" y="2092"/>
                        <a:pt x="72871" y="1807"/>
                      </a:cubicBezTo>
                      <a:cubicBezTo>
                        <a:pt x="72713" y="1743"/>
                        <a:pt x="72586" y="1648"/>
                        <a:pt x="72428" y="1585"/>
                      </a:cubicBezTo>
                      <a:cubicBezTo>
                        <a:pt x="72459" y="1522"/>
                        <a:pt x="72396" y="1427"/>
                        <a:pt x="72238" y="1427"/>
                      </a:cubicBezTo>
                      <a:cubicBezTo>
                        <a:pt x="67994" y="1363"/>
                        <a:pt x="63750" y="1332"/>
                        <a:pt x="59507" y="1268"/>
                      </a:cubicBezTo>
                      <a:cubicBezTo>
                        <a:pt x="52001" y="1205"/>
                        <a:pt x="44495" y="1110"/>
                        <a:pt x="36990" y="1047"/>
                      </a:cubicBezTo>
                      <a:cubicBezTo>
                        <a:pt x="30995" y="970"/>
                        <a:pt x="24999" y="831"/>
                        <a:pt x="19021" y="831"/>
                      </a:cubicBezTo>
                      <a:cubicBezTo>
                        <a:pt x="17609" y="831"/>
                        <a:pt x="16199" y="838"/>
                        <a:pt x="14790" y="856"/>
                      </a:cubicBezTo>
                      <a:cubicBezTo>
                        <a:pt x="14420" y="407"/>
                        <a:pt x="13872" y="90"/>
                        <a:pt x="13019" y="90"/>
                      </a:cubicBezTo>
                      <a:cubicBezTo>
                        <a:pt x="12851" y="90"/>
                        <a:pt x="12671" y="102"/>
                        <a:pt x="12478" y="128"/>
                      </a:cubicBezTo>
                      <a:cubicBezTo>
                        <a:pt x="12003" y="191"/>
                        <a:pt x="11591" y="350"/>
                        <a:pt x="11306" y="571"/>
                      </a:cubicBezTo>
                      <a:cubicBezTo>
                        <a:pt x="11103" y="180"/>
                        <a:pt x="10449" y="1"/>
                        <a:pt x="976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1E3422C-58F5-357B-347D-4BD89E2CC37A}"/>
                  </a:ext>
                </a:extLst>
              </p:cNvPr>
              <p:cNvSpPr txBox="1"/>
              <p:nvPr/>
            </p:nvSpPr>
            <p:spPr>
              <a:xfrm>
                <a:off x="5079445" y="1865436"/>
                <a:ext cx="2439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Nunito Sans" pitchFamily="2" charset="0"/>
                    <a:ea typeface="Roboto"/>
                    <a:cs typeface="Roboto"/>
                    <a:sym typeface="Roboto"/>
                  </a:rPr>
                  <a:t>Customer Spend : </a:t>
                </a:r>
                <a:r>
                  <a:rPr lang="en-US" b="1" dirty="0">
                    <a:latin typeface="Nunito Sans" pitchFamily="2" charset="0"/>
                    <a:ea typeface="Roboto"/>
                    <a:cs typeface="Roboto"/>
                    <a:sym typeface="Roboto"/>
                  </a:rPr>
                  <a:t>Low</a:t>
                </a:r>
                <a:endParaRPr lang="en-US" b="1" dirty="0">
                  <a:latin typeface="Nunito Sans" pitchFamily="2" charset="0"/>
                </a:endParaRPr>
              </a:p>
            </p:txBody>
          </p:sp>
          <p:grpSp>
            <p:nvGrpSpPr>
              <p:cNvPr id="61" name="Google Shape;2038;p41">
                <a:extLst>
                  <a:ext uri="{FF2B5EF4-FFF2-40B4-BE49-F238E27FC236}">
                    <a16:creationId xmlns:a16="http://schemas.microsoft.com/office/drawing/2014/main" id="{376B36A5-373C-FB16-2074-C729B1BCF344}"/>
                  </a:ext>
                </a:extLst>
              </p:cNvPr>
              <p:cNvGrpSpPr/>
              <p:nvPr/>
            </p:nvGrpSpPr>
            <p:grpSpPr>
              <a:xfrm>
                <a:off x="3658569" y="1852227"/>
                <a:ext cx="1385810" cy="164701"/>
                <a:chOff x="710152" y="1350219"/>
                <a:chExt cx="2558705" cy="351522"/>
              </a:xfrm>
            </p:grpSpPr>
            <p:sp>
              <p:nvSpPr>
                <p:cNvPr id="62" name="Google Shape;2039;p41">
                  <a:extLst>
                    <a:ext uri="{FF2B5EF4-FFF2-40B4-BE49-F238E27FC236}">
                      <a16:creationId xmlns:a16="http://schemas.microsoft.com/office/drawing/2014/main" id="{107D862F-9FD1-984A-68C0-FC42EC88B60F}"/>
                    </a:ext>
                  </a:extLst>
                </p:cNvPr>
                <p:cNvSpPr/>
                <p:nvPr/>
              </p:nvSpPr>
              <p:spPr>
                <a:xfrm>
                  <a:off x="1153741" y="1378412"/>
                  <a:ext cx="1736271" cy="318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5" h="10610" extrusionOk="0">
                      <a:moveTo>
                        <a:pt x="982" y="0"/>
                      </a:moveTo>
                      <a:lnTo>
                        <a:pt x="0" y="95"/>
                      </a:lnTo>
                      <a:lnTo>
                        <a:pt x="254" y="729"/>
                      </a:lnTo>
                      <a:lnTo>
                        <a:pt x="254" y="2312"/>
                      </a:lnTo>
                      <a:lnTo>
                        <a:pt x="159" y="8329"/>
                      </a:lnTo>
                      <a:lnTo>
                        <a:pt x="32" y="9311"/>
                      </a:lnTo>
                      <a:lnTo>
                        <a:pt x="570" y="9469"/>
                      </a:lnTo>
                      <a:lnTo>
                        <a:pt x="1520" y="9501"/>
                      </a:lnTo>
                      <a:lnTo>
                        <a:pt x="16721" y="9913"/>
                      </a:lnTo>
                      <a:lnTo>
                        <a:pt x="37940" y="10419"/>
                      </a:lnTo>
                      <a:lnTo>
                        <a:pt x="55833" y="10546"/>
                      </a:lnTo>
                      <a:lnTo>
                        <a:pt x="56434" y="10609"/>
                      </a:lnTo>
                      <a:lnTo>
                        <a:pt x="56846" y="10483"/>
                      </a:lnTo>
                      <a:lnTo>
                        <a:pt x="56466" y="10261"/>
                      </a:lnTo>
                      <a:lnTo>
                        <a:pt x="56213" y="9754"/>
                      </a:lnTo>
                      <a:lnTo>
                        <a:pt x="56181" y="9026"/>
                      </a:lnTo>
                      <a:lnTo>
                        <a:pt x="57131" y="8393"/>
                      </a:lnTo>
                      <a:lnTo>
                        <a:pt x="56529" y="8171"/>
                      </a:lnTo>
                      <a:lnTo>
                        <a:pt x="56086" y="7474"/>
                      </a:lnTo>
                      <a:lnTo>
                        <a:pt x="56213" y="6429"/>
                      </a:lnTo>
                      <a:lnTo>
                        <a:pt x="57226" y="5796"/>
                      </a:lnTo>
                      <a:lnTo>
                        <a:pt x="56688" y="5574"/>
                      </a:lnTo>
                      <a:lnTo>
                        <a:pt x="56213" y="4687"/>
                      </a:lnTo>
                      <a:lnTo>
                        <a:pt x="56308" y="4212"/>
                      </a:lnTo>
                      <a:lnTo>
                        <a:pt x="57195" y="3484"/>
                      </a:lnTo>
                      <a:lnTo>
                        <a:pt x="57765" y="3104"/>
                      </a:lnTo>
                      <a:lnTo>
                        <a:pt x="57005" y="2502"/>
                      </a:lnTo>
                      <a:lnTo>
                        <a:pt x="56751" y="1647"/>
                      </a:lnTo>
                      <a:lnTo>
                        <a:pt x="57100" y="824"/>
                      </a:lnTo>
                      <a:lnTo>
                        <a:pt x="57005" y="665"/>
                      </a:lnTo>
                      <a:lnTo>
                        <a:pt x="43545" y="475"/>
                      </a:lnTo>
                      <a:lnTo>
                        <a:pt x="35565" y="444"/>
                      </a:lnTo>
                      <a:lnTo>
                        <a:pt x="29674" y="349"/>
                      </a:lnTo>
                      <a:lnTo>
                        <a:pt x="20585" y="222"/>
                      </a:lnTo>
                      <a:lnTo>
                        <a:pt x="11939" y="127"/>
                      </a:lnTo>
                      <a:lnTo>
                        <a:pt x="2502" y="64"/>
                      </a:lnTo>
                      <a:lnTo>
                        <a:pt x="982" y="0"/>
                      </a:ln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63" name="Google Shape;2040;p41">
                  <a:extLst>
                    <a:ext uri="{FF2B5EF4-FFF2-40B4-BE49-F238E27FC236}">
                      <a16:creationId xmlns:a16="http://schemas.microsoft.com/office/drawing/2014/main" id="{ECA3601A-6B3A-DE5A-44B2-BAD288889972}"/>
                    </a:ext>
                  </a:extLst>
                </p:cNvPr>
                <p:cNvSpPr/>
                <p:nvPr/>
              </p:nvSpPr>
              <p:spPr>
                <a:xfrm>
                  <a:off x="937658" y="1358995"/>
                  <a:ext cx="106644" cy="32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" h="10868" extrusionOk="0">
                      <a:moveTo>
                        <a:pt x="2262" y="1"/>
                      </a:moveTo>
                      <a:cubicBezTo>
                        <a:pt x="2134" y="1"/>
                        <a:pt x="2010" y="6"/>
                        <a:pt x="1900" y="13"/>
                      </a:cubicBezTo>
                      <a:cubicBezTo>
                        <a:pt x="1014" y="45"/>
                        <a:pt x="634" y="393"/>
                        <a:pt x="634" y="900"/>
                      </a:cubicBezTo>
                      <a:cubicBezTo>
                        <a:pt x="634" y="1438"/>
                        <a:pt x="697" y="1976"/>
                        <a:pt x="697" y="2515"/>
                      </a:cubicBezTo>
                      <a:cubicBezTo>
                        <a:pt x="697" y="3687"/>
                        <a:pt x="634" y="4858"/>
                        <a:pt x="507" y="6030"/>
                      </a:cubicBezTo>
                      <a:cubicBezTo>
                        <a:pt x="380" y="7107"/>
                        <a:pt x="32" y="8215"/>
                        <a:pt x="0" y="9292"/>
                      </a:cubicBezTo>
                      <a:cubicBezTo>
                        <a:pt x="0" y="9862"/>
                        <a:pt x="190" y="10590"/>
                        <a:pt x="1204" y="10812"/>
                      </a:cubicBezTo>
                      <a:cubicBezTo>
                        <a:pt x="1386" y="10850"/>
                        <a:pt x="1570" y="10868"/>
                        <a:pt x="1750" y="10868"/>
                      </a:cubicBezTo>
                      <a:cubicBezTo>
                        <a:pt x="2479" y="10868"/>
                        <a:pt x="3160" y="10579"/>
                        <a:pt x="3516" y="10147"/>
                      </a:cubicBezTo>
                      <a:lnTo>
                        <a:pt x="3547" y="10147"/>
                      </a:lnTo>
                      <a:cubicBezTo>
                        <a:pt x="3516" y="10115"/>
                        <a:pt x="3516" y="10115"/>
                        <a:pt x="3516" y="10115"/>
                      </a:cubicBezTo>
                      <a:cubicBezTo>
                        <a:pt x="2914" y="8089"/>
                        <a:pt x="2946" y="5903"/>
                        <a:pt x="3009" y="3845"/>
                      </a:cubicBezTo>
                      <a:cubicBezTo>
                        <a:pt x="3009" y="2895"/>
                        <a:pt x="2946" y="1881"/>
                        <a:pt x="3231" y="963"/>
                      </a:cubicBezTo>
                      <a:cubicBezTo>
                        <a:pt x="3294" y="805"/>
                        <a:pt x="3389" y="646"/>
                        <a:pt x="3516" y="488"/>
                      </a:cubicBezTo>
                      <a:cubicBezTo>
                        <a:pt x="3452" y="488"/>
                        <a:pt x="3389" y="456"/>
                        <a:pt x="3389" y="393"/>
                      </a:cubicBezTo>
                      <a:cubicBezTo>
                        <a:pt x="3240" y="71"/>
                        <a:pt x="2723" y="1"/>
                        <a:pt x="2262" y="1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24" name="Google Shape;2041;p41">
                  <a:extLst>
                    <a:ext uri="{FF2B5EF4-FFF2-40B4-BE49-F238E27FC236}">
                      <a16:creationId xmlns:a16="http://schemas.microsoft.com/office/drawing/2014/main" id="{375B45F1-3BD9-B9D0-644E-661526900354}"/>
                    </a:ext>
                  </a:extLst>
                </p:cNvPr>
                <p:cNvSpPr/>
                <p:nvPr/>
              </p:nvSpPr>
              <p:spPr>
                <a:xfrm>
                  <a:off x="1039492" y="1360558"/>
                  <a:ext cx="122845" cy="31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7" h="10477" extrusionOk="0">
                      <a:moveTo>
                        <a:pt x="1952" y="1"/>
                      </a:moveTo>
                      <a:cubicBezTo>
                        <a:pt x="1768" y="1"/>
                        <a:pt x="1580" y="19"/>
                        <a:pt x="1394" y="56"/>
                      </a:cubicBezTo>
                      <a:cubicBezTo>
                        <a:pt x="413" y="278"/>
                        <a:pt x="254" y="848"/>
                        <a:pt x="191" y="1418"/>
                      </a:cubicBezTo>
                      <a:cubicBezTo>
                        <a:pt x="33" y="2368"/>
                        <a:pt x="33" y="3318"/>
                        <a:pt x="1" y="4300"/>
                      </a:cubicBezTo>
                      <a:cubicBezTo>
                        <a:pt x="1" y="6200"/>
                        <a:pt x="349" y="8100"/>
                        <a:pt x="476" y="10032"/>
                      </a:cubicBezTo>
                      <a:cubicBezTo>
                        <a:pt x="994" y="10265"/>
                        <a:pt x="1597" y="10477"/>
                        <a:pt x="2216" y="10477"/>
                      </a:cubicBezTo>
                      <a:cubicBezTo>
                        <a:pt x="2353" y="10477"/>
                        <a:pt x="2491" y="10466"/>
                        <a:pt x="2629" y="10443"/>
                      </a:cubicBezTo>
                      <a:cubicBezTo>
                        <a:pt x="3801" y="10285"/>
                        <a:pt x="3738" y="9493"/>
                        <a:pt x="3770" y="8923"/>
                      </a:cubicBezTo>
                      <a:cubicBezTo>
                        <a:pt x="3801" y="7942"/>
                        <a:pt x="3801" y="6928"/>
                        <a:pt x="3833" y="5946"/>
                      </a:cubicBezTo>
                      <a:cubicBezTo>
                        <a:pt x="3865" y="4965"/>
                        <a:pt x="3896" y="3983"/>
                        <a:pt x="3896" y="3001"/>
                      </a:cubicBezTo>
                      <a:cubicBezTo>
                        <a:pt x="3928" y="2273"/>
                        <a:pt x="4086" y="1386"/>
                        <a:pt x="3579" y="689"/>
                      </a:cubicBezTo>
                      <a:cubicBezTo>
                        <a:pt x="3548" y="689"/>
                        <a:pt x="3548" y="658"/>
                        <a:pt x="3548" y="626"/>
                      </a:cubicBezTo>
                      <a:cubicBezTo>
                        <a:pt x="3516" y="594"/>
                        <a:pt x="3484" y="563"/>
                        <a:pt x="3453" y="531"/>
                      </a:cubicBezTo>
                      <a:cubicBezTo>
                        <a:pt x="3114" y="192"/>
                        <a:pt x="2552" y="1"/>
                        <a:pt x="1952" y="1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25" name="Google Shape;2042;p41">
                  <a:extLst>
                    <a:ext uri="{FF2B5EF4-FFF2-40B4-BE49-F238E27FC236}">
                      <a16:creationId xmlns:a16="http://schemas.microsoft.com/office/drawing/2014/main" id="{C4F6CD94-B5ED-5979-A4BA-B3F95B31A88F}"/>
                    </a:ext>
                  </a:extLst>
                </p:cNvPr>
                <p:cNvSpPr/>
                <p:nvPr/>
              </p:nvSpPr>
              <p:spPr>
                <a:xfrm>
                  <a:off x="718719" y="1381358"/>
                  <a:ext cx="227535" cy="282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0" h="9407" extrusionOk="0">
                      <a:moveTo>
                        <a:pt x="2652" y="1"/>
                      </a:moveTo>
                      <a:cubicBezTo>
                        <a:pt x="2189" y="1"/>
                        <a:pt x="1734" y="20"/>
                        <a:pt x="1331" y="92"/>
                      </a:cubicBezTo>
                      <a:cubicBezTo>
                        <a:pt x="349" y="314"/>
                        <a:pt x="349" y="821"/>
                        <a:pt x="349" y="1359"/>
                      </a:cubicBezTo>
                      <a:cubicBezTo>
                        <a:pt x="349" y="1708"/>
                        <a:pt x="349" y="2088"/>
                        <a:pt x="349" y="2468"/>
                      </a:cubicBezTo>
                      <a:cubicBezTo>
                        <a:pt x="349" y="3196"/>
                        <a:pt x="349" y="3924"/>
                        <a:pt x="349" y="4653"/>
                      </a:cubicBezTo>
                      <a:cubicBezTo>
                        <a:pt x="349" y="5349"/>
                        <a:pt x="349" y="6014"/>
                        <a:pt x="317" y="6711"/>
                      </a:cubicBezTo>
                      <a:cubicBezTo>
                        <a:pt x="317" y="7313"/>
                        <a:pt x="0" y="8548"/>
                        <a:pt x="697" y="9023"/>
                      </a:cubicBezTo>
                      <a:cubicBezTo>
                        <a:pt x="1214" y="9368"/>
                        <a:pt x="2172" y="9406"/>
                        <a:pt x="2990" y="9406"/>
                      </a:cubicBezTo>
                      <a:cubicBezTo>
                        <a:pt x="3223" y="9406"/>
                        <a:pt x="3445" y="9403"/>
                        <a:pt x="3642" y="9403"/>
                      </a:cubicBezTo>
                      <a:lnTo>
                        <a:pt x="7063" y="9403"/>
                      </a:lnTo>
                      <a:cubicBezTo>
                        <a:pt x="6873" y="9023"/>
                        <a:pt x="6873" y="8580"/>
                        <a:pt x="6936" y="8168"/>
                      </a:cubicBezTo>
                      <a:cubicBezTo>
                        <a:pt x="7063" y="7155"/>
                        <a:pt x="7284" y="6173"/>
                        <a:pt x="7379" y="5159"/>
                      </a:cubicBezTo>
                      <a:cubicBezTo>
                        <a:pt x="7506" y="4146"/>
                        <a:pt x="7569" y="3133"/>
                        <a:pt x="7569" y="2119"/>
                      </a:cubicBezTo>
                      <a:cubicBezTo>
                        <a:pt x="7569" y="1613"/>
                        <a:pt x="7569" y="1074"/>
                        <a:pt x="7538" y="536"/>
                      </a:cubicBezTo>
                      <a:cubicBezTo>
                        <a:pt x="7506" y="377"/>
                        <a:pt x="7506" y="219"/>
                        <a:pt x="7506" y="29"/>
                      </a:cubicBezTo>
                      <a:lnTo>
                        <a:pt x="4276" y="29"/>
                      </a:lnTo>
                      <a:cubicBezTo>
                        <a:pt x="3775" y="29"/>
                        <a:pt x="3208" y="1"/>
                        <a:pt x="2652" y="1"/>
                      </a:cubicBez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27" name="Google Shape;2043;p41">
                  <a:extLst>
                    <a:ext uri="{FF2B5EF4-FFF2-40B4-BE49-F238E27FC236}">
                      <a16:creationId xmlns:a16="http://schemas.microsoft.com/office/drawing/2014/main" id="{ED842EC8-EBA1-99D7-B49E-9916EFFAA2F2}"/>
                    </a:ext>
                  </a:extLst>
                </p:cNvPr>
                <p:cNvSpPr/>
                <p:nvPr/>
              </p:nvSpPr>
              <p:spPr>
                <a:xfrm>
                  <a:off x="2830018" y="1406005"/>
                  <a:ext cx="262763" cy="28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" h="9439" extrusionOk="0">
                      <a:moveTo>
                        <a:pt x="1584" y="1"/>
                      </a:moveTo>
                      <a:lnTo>
                        <a:pt x="1584" y="1"/>
                      </a:lnTo>
                      <a:cubicBezTo>
                        <a:pt x="855" y="698"/>
                        <a:pt x="1077" y="1679"/>
                        <a:pt x="2217" y="2154"/>
                      </a:cubicBezTo>
                      <a:cubicBezTo>
                        <a:pt x="2376" y="2218"/>
                        <a:pt x="2376" y="2376"/>
                        <a:pt x="2154" y="2408"/>
                      </a:cubicBezTo>
                      <a:cubicBezTo>
                        <a:pt x="380" y="2788"/>
                        <a:pt x="95" y="4181"/>
                        <a:pt x="1679" y="4814"/>
                      </a:cubicBezTo>
                      <a:cubicBezTo>
                        <a:pt x="1837" y="4878"/>
                        <a:pt x="1869" y="5036"/>
                        <a:pt x="1679" y="5068"/>
                      </a:cubicBezTo>
                      <a:cubicBezTo>
                        <a:pt x="127" y="5543"/>
                        <a:pt x="0" y="6778"/>
                        <a:pt x="1489" y="7348"/>
                      </a:cubicBezTo>
                      <a:cubicBezTo>
                        <a:pt x="1647" y="7380"/>
                        <a:pt x="1647" y="7538"/>
                        <a:pt x="1489" y="7601"/>
                      </a:cubicBezTo>
                      <a:cubicBezTo>
                        <a:pt x="317" y="7981"/>
                        <a:pt x="190" y="8868"/>
                        <a:pt x="1077" y="9438"/>
                      </a:cubicBezTo>
                      <a:cubicBezTo>
                        <a:pt x="3041" y="8710"/>
                        <a:pt x="5131" y="8108"/>
                        <a:pt x="7253" y="7570"/>
                      </a:cubicBezTo>
                      <a:cubicBezTo>
                        <a:pt x="7728" y="7443"/>
                        <a:pt x="8203" y="7316"/>
                        <a:pt x="8709" y="7190"/>
                      </a:cubicBezTo>
                      <a:cubicBezTo>
                        <a:pt x="7696" y="6525"/>
                        <a:pt x="7126" y="5638"/>
                        <a:pt x="7126" y="4688"/>
                      </a:cubicBezTo>
                      <a:cubicBezTo>
                        <a:pt x="7126" y="3991"/>
                        <a:pt x="7474" y="2883"/>
                        <a:pt x="8741" y="2693"/>
                      </a:cubicBezTo>
                      <a:cubicBezTo>
                        <a:pt x="8424" y="2566"/>
                        <a:pt x="8139" y="2471"/>
                        <a:pt x="7823" y="2376"/>
                      </a:cubicBezTo>
                      <a:cubicBezTo>
                        <a:pt x="6683" y="1996"/>
                        <a:pt x="5542" y="1584"/>
                        <a:pt x="4434" y="1173"/>
                      </a:cubicBezTo>
                      <a:cubicBezTo>
                        <a:pt x="3959" y="983"/>
                        <a:pt x="3452" y="793"/>
                        <a:pt x="2977" y="571"/>
                      </a:cubicBezTo>
                      <a:cubicBezTo>
                        <a:pt x="2661" y="444"/>
                        <a:pt x="2376" y="317"/>
                        <a:pt x="2091" y="191"/>
                      </a:cubicBezTo>
                      <a:cubicBezTo>
                        <a:pt x="1996" y="159"/>
                        <a:pt x="1901" y="96"/>
                        <a:pt x="1806" y="64"/>
                      </a:cubicBezTo>
                      <a:cubicBezTo>
                        <a:pt x="1711" y="64"/>
                        <a:pt x="1647" y="32"/>
                        <a:pt x="1584" y="1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28" name="Google Shape;2044;p41">
                  <a:extLst>
                    <a:ext uri="{FF2B5EF4-FFF2-40B4-BE49-F238E27FC236}">
                      <a16:creationId xmlns:a16="http://schemas.microsoft.com/office/drawing/2014/main" id="{2341F6CF-A8F0-9D71-BB55-1EA2D04777F8}"/>
                    </a:ext>
                  </a:extLst>
                </p:cNvPr>
                <p:cNvSpPr/>
                <p:nvPr/>
              </p:nvSpPr>
              <p:spPr>
                <a:xfrm>
                  <a:off x="1178478" y="1448837"/>
                  <a:ext cx="1684873" cy="35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5" h="1191" extrusionOk="0">
                      <a:moveTo>
                        <a:pt x="159" y="1"/>
                      </a:moveTo>
                      <a:cubicBezTo>
                        <a:pt x="32" y="1"/>
                        <a:pt x="1" y="64"/>
                        <a:pt x="1" y="96"/>
                      </a:cubicBezTo>
                      <a:cubicBezTo>
                        <a:pt x="1" y="159"/>
                        <a:pt x="32" y="223"/>
                        <a:pt x="159" y="223"/>
                      </a:cubicBezTo>
                      <a:cubicBezTo>
                        <a:pt x="4276" y="508"/>
                        <a:pt x="8488" y="571"/>
                        <a:pt x="12637" y="698"/>
                      </a:cubicBezTo>
                      <a:cubicBezTo>
                        <a:pt x="19984" y="951"/>
                        <a:pt x="27331" y="1078"/>
                        <a:pt x="34710" y="1141"/>
                      </a:cubicBezTo>
                      <a:cubicBezTo>
                        <a:pt x="37790" y="1168"/>
                        <a:pt x="40883" y="1190"/>
                        <a:pt x="43977" y="1190"/>
                      </a:cubicBezTo>
                      <a:cubicBezTo>
                        <a:pt x="48008" y="1190"/>
                        <a:pt x="52042" y="1153"/>
                        <a:pt x="56055" y="1046"/>
                      </a:cubicBezTo>
                      <a:lnTo>
                        <a:pt x="56055" y="888"/>
                      </a:lnTo>
                      <a:cubicBezTo>
                        <a:pt x="52128" y="888"/>
                        <a:pt x="48201" y="919"/>
                        <a:pt x="44274" y="919"/>
                      </a:cubicBezTo>
                      <a:cubicBezTo>
                        <a:pt x="43308" y="923"/>
                        <a:pt x="42341" y="925"/>
                        <a:pt x="41374" y="925"/>
                      </a:cubicBezTo>
                      <a:cubicBezTo>
                        <a:pt x="34987" y="925"/>
                        <a:pt x="28582" y="839"/>
                        <a:pt x="22201" y="729"/>
                      </a:cubicBezTo>
                      <a:cubicBezTo>
                        <a:pt x="18495" y="634"/>
                        <a:pt x="14790" y="539"/>
                        <a:pt x="11053" y="413"/>
                      </a:cubicBezTo>
                      <a:cubicBezTo>
                        <a:pt x="7443" y="286"/>
                        <a:pt x="3801" y="96"/>
                        <a:pt x="15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29" name="Google Shape;2045;p41">
                  <a:extLst>
                    <a:ext uri="{FF2B5EF4-FFF2-40B4-BE49-F238E27FC236}">
                      <a16:creationId xmlns:a16="http://schemas.microsoft.com/office/drawing/2014/main" id="{657B91F4-B0F3-6962-7997-ED505E9B382A}"/>
                    </a:ext>
                  </a:extLst>
                </p:cNvPr>
                <p:cNvSpPr/>
                <p:nvPr/>
              </p:nvSpPr>
              <p:spPr>
                <a:xfrm>
                  <a:off x="3028968" y="1490737"/>
                  <a:ext cx="229429" cy="129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3" h="4308" extrusionOk="0">
                      <a:moveTo>
                        <a:pt x="2502" y="0"/>
                      </a:moveTo>
                      <a:cubicBezTo>
                        <a:pt x="2470" y="0"/>
                        <a:pt x="2470" y="32"/>
                        <a:pt x="2407" y="64"/>
                      </a:cubicBezTo>
                      <a:cubicBezTo>
                        <a:pt x="0" y="950"/>
                        <a:pt x="950" y="3167"/>
                        <a:pt x="2375" y="4307"/>
                      </a:cubicBezTo>
                      <a:cubicBezTo>
                        <a:pt x="2945" y="4149"/>
                        <a:pt x="3516" y="3991"/>
                        <a:pt x="4086" y="3832"/>
                      </a:cubicBezTo>
                      <a:cubicBezTo>
                        <a:pt x="4624" y="3642"/>
                        <a:pt x="5162" y="3452"/>
                        <a:pt x="5637" y="3231"/>
                      </a:cubicBezTo>
                      <a:cubicBezTo>
                        <a:pt x="6144" y="3041"/>
                        <a:pt x="7189" y="2629"/>
                        <a:pt x="7347" y="2217"/>
                      </a:cubicBezTo>
                      <a:cubicBezTo>
                        <a:pt x="7632" y="1394"/>
                        <a:pt x="5352" y="919"/>
                        <a:pt x="4497" y="634"/>
                      </a:cubicBezTo>
                      <a:cubicBezTo>
                        <a:pt x="3832" y="412"/>
                        <a:pt x="3167" y="190"/>
                        <a:pt x="2502" y="0"/>
                      </a:cubicBezTo>
                      <a:close/>
                    </a:path>
                  </a:pathLst>
                </a:custGeom>
                <a:solidFill>
                  <a:srgbClr val="ED3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  <p:sp>
              <p:nvSpPr>
                <p:cNvPr id="1030" name="Google Shape;2046;p41">
                  <a:extLst>
                    <a:ext uri="{FF2B5EF4-FFF2-40B4-BE49-F238E27FC236}">
                      <a16:creationId xmlns:a16="http://schemas.microsoft.com/office/drawing/2014/main" id="{23A7998B-F87C-535B-F3FD-13773BD9EE0C}"/>
                    </a:ext>
                  </a:extLst>
                </p:cNvPr>
                <p:cNvSpPr/>
                <p:nvPr/>
              </p:nvSpPr>
              <p:spPr>
                <a:xfrm>
                  <a:off x="710152" y="1350219"/>
                  <a:ext cx="2558705" cy="351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27" h="11695" extrusionOk="0">
                      <a:moveTo>
                        <a:pt x="14917" y="1065"/>
                      </a:moveTo>
                      <a:lnTo>
                        <a:pt x="14917" y="1065"/>
                      </a:lnTo>
                      <a:cubicBezTo>
                        <a:pt x="19065" y="1192"/>
                        <a:pt x="23245" y="1192"/>
                        <a:pt x="27362" y="1223"/>
                      </a:cubicBezTo>
                      <a:cubicBezTo>
                        <a:pt x="42120" y="1382"/>
                        <a:pt x="56878" y="1540"/>
                        <a:pt x="71636" y="1698"/>
                      </a:cubicBezTo>
                      <a:cubicBezTo>
                        <a:pt x="71636" y="1730"/>
                        <a:pt x="71667" y="1730"/>
                        <a:pt x="71667" y="1730"/>
                      </a:cubicBezTo>
                      <a:cubicBezTo>
                        <a:pt x="70876" y="2490"/>
                        <a:pt x="71129" y="3504"/>
                        <a:pt x="72174" y="4105"/>
                      </a:cubicBezTo>
                      <a:cubicBezTo>
                        <a:pt x="72079" y="4105"/>
                        <a:pt x="72016" y="4137"/>
                        <a:pt x="71953" y="4169"/>
                      </a:cubicBezTo>
                      <a:lnTo>
                        <a:pt x="71636" y="4169"/>
                      </a:lnTo>
                      <a:lnTo>
                        <a:pt x="71636" y="4327"/>
                      </a:lnTo>
                      <a:cubicBezTo>
                        <a:pt x="70496" y="4897"/>
                        <a:pt x="70369" y="6005"/>
                        <a:pt x="71477" y="6702"/>
                      </a:cubicBezTo>
                      <a:cubicBezTo>
                        <a:pt x="67392" y="6639"/>
                        <a:pt x="63307" y="6639"/>
                        <a:pt x="59190" y="6639"/>
                      </a:cubicBezTo>
                      <a:cubicBezTo>
                        <a:pt x="51874" y="6607"/>
                        <a:pt x="44559" y="6575"/>
                        <a:pt x="37243" y="6544"/>
                      </a:cubicBezTo>
                      <a:cubicBezTo>
                        <a:pt x="33570" y="6512"/>
                        <a:pt x="29896" y="6512"/>
                        <a:pt x="26254" y="6480"/>
                      </a:cubicBezTo>
                      <a:cubicBezTo>
                        <a:pt x="23574" y="6457"/>
                        <a:pt x="20860" y="6382"/>
                        <a:pt x="18161" y="6382"/>
                      </a:cubicBezTo>
                      <a:cubicBezTo>
                        <a:pt x="17193" y="6382"/>
                        <a:pt x="16227" y="6392"/>
                        <a:pt x="15265" y="6417"/>
                      </a:cubicBezTo>
                      <a:lnTo>
                        <a:pt x="15202" y="6417"/>
                      </a:lnTo>
                      <a:cubicBezTo>
                        <a:pt x="15265" y="5404"/>
                        <a:pt x="15297" y="4390"/>
                        <a:pt x="15297" y="3377"/>
                      </a:cubicBezTo>
                      <a:cubicBezTo>
                        <a:pt x="15297" y="3029"/>
                        <a:pt x="15297" y="2680"/>
                        <a:pt x="15297" y="2332"/>
                      </a:cubicBezTo>
                      <a:cubicBezTo>
                        <a:pt x="15297" y="1952"/>
                        <a:pt x="15170" y="1477"/>
                        <a:pt x="14917" y="1065"/>
                      </a:cubicBezTo>
                      <a:close/>
                      <a:moveTo>
                        <a:pt x="79648" y="4644"/>
                      </a:moveTo>
                      <a:cubicBezTo>
                        <a:pt x="80313" y="4865"/>
                        <a:pt x="80978" y="5087"/>
                        <a:pt x="81643" y="5309"/>
                      </a:cubicBezTo>
                      <a:cubicBezTo>
                        <a:pt x="82498" y="5594"/>
                        <a:pt x="84778" y="6069"/>
                        <a:pt x="84493" y="6892"/>
                      </a:cubicBezTo>
                      <a:cubicBezTo>
                        <a:pt x="84335" y="7304"/>
                        <a:pt x="83290" y="7716"/>
                        <a:pt x="82783" y="7906"/>
                      </a:cubicBezTo>
                      <a:cubicBezTo>
                        <a:pt x="82308" y="8127"/>
                        <a:pt x="81770" y="8317"/>
                        <a:pt x="81232" y="8476"/>
                      </a:cubicBezTo>
                      <a:cubicBezTo>
                        <a:pt x="80662" y="8666"/>
                        <a:pt x="80091" y="8824"/>
                        <a:pt x="79521" y="8982"/>
                      </a:cubicBezTo>
                      <a:cubicBezTo>
                        <a:pt x="78096" y="7842"/>
                        <a:pt x="77146" y="5594"/>
                        <a:pt x="79553" y="4739"/>
                      </a:cubicBezTo>
                      <a:cubicBezTo>
                        <a:pt x="79585" y="4707"/>
                        <a:pt x="79616" y="4675"/>
                        <a:pt x="79648" y="4644"/>
                      </a:cubicBezTo>
                      <a:close/>
                      <a:moveTo>
                        <a:pt x="15265" y="6607"/>
                      </a:moveTo>
                      <a:cubicBezTo>
                        <a:pt x="17584" y="6713"/>
                        <a:pt x="19933" y="6731"/>
                        <a:pt x="22279" y="6731"/>
                      </a:cubicBezTo>
                      <a:cubicBezTo>
                        <a:pt x="23397" y="6731"/>
                        <a:pt x="24514" y="6727"/>
                        <a:pt x="25627" y="6727"/>
                      </a:cubicBezTo>
                      <a:cubicBezTo>
                        <a:pt x="26355" y="6727"/>
                        <a:pt x="27082" y="6728"/>
                        <a:pt x="27806" y="6734"/>
                      </a:cubicBezTo>
                      <a:cubicBezTo>
                        <a:pt x="38510" y="6804"/>
                        <a:pt x="49232" y="6908"/>
                        <a:pt x="59945" y="6908"/>
                      </a:cubicBezTo>
                      <a:cubicBezTo>
                        <a:pt x="63812" y="6908"/>
                        <a:pt x="67677" y="6894"/>
                        <a:pt x="71541" y="6860"/>
                      </a:cubicBezTo>
                      <a:lnTo>
                        <a:pt x="71541" y="6860"/>
                      </a:lnTo>
                      <a:cubicBezTo>
                        <a:pt x="70179" y="7462"/>
                        <a:pt x="70147" y="8666"/>
                        <a:pt x="71509" y="9331"/>
                      </a:cubicBezTo>
                      <a:lnTo>
                        <a:pt x="71477" y="9331"/>
                      </a:lnTo>
                      <a:cubicBezTo>
                        <a:pt x="67329" y="9236"/>
                        <a:pt x="63180" y="9204"/>
                        <a:pt x="59032" y="9172"/>
                      </a:cubicBezTo>
                      <a:cubicBezTo>
                        <a:pt x="51716" y="9141"/>
                        <a:pt x="44400" y="9077"/>
                        <a:pt x="37053" y="9014"/>
                      </a:cubicBezTo>
                      <a:cubicBezTo>
                        <a:pt x="33380" y="8982"/>
                        <a:pt x="29738" y="8982"/>
                        <a:pt x="26064" y="8951"/>
                      </a:cubicBezTo>
                      <a:cubicBezTo>
                        <a:pt x="24227" y="8919"/>
                        <a:pt x="22390" y="8919"/>
                        <a:pt x="20554" y="8919"/>
                      </a:cubicBezTo>
                      <a:cubicBezTo>
                        <a:pt x="19667" y="8887"/>
                        <a:pt x="18748" y="8887"/>
                        <a:pt x="17830" y="8887"/>
                      </a:cubicBezTo>
                      <a:lnTo>
                        <a:pt x="16437" y="8887"/>
                      </a:lnTo>
                      <a:cubicBezTo>
                        <a:pt x="16238" y="8887"/>
                        <a:pt x="15945" y="8908"/>
                        <a:pt x="15673" y="8908"/>
                      </a:cubicBezTo>
                      <a:cubicBezTo>
                        <a:pt x="15468" y="8908"/>
                        <a:pt x="15274" y="8896"/>
                        <a:pt x="15138" y="8856"/>
                      </a:cubicBezTo>
                      <a:cubicBezTo>
                        <a:pt x="15138" y="8096"/>
                        <a:pt x="15170" y="7367"/>
                        <a:pt x="15202" y="6607"/>
                      </a:cubicBezTo>
                      <a:close/>
                      <a:moveTo>
                        <a:pt x="3076" y="1041"/>
                      </a:moveTo>
                      <a:cubicBezTo>
                        <a:pt x="3587" y="1041"/>
                        <a:pt x="4102" y="1065"/>
                        <a:pt x="4561" y="1065"/>
                      </a:cubicBezTo>
                      <a:cubicBezTo>
                        <a:pt x="5637" y="1065"/>
                        <a:pt x="6714" y="1097"/>
                        <a:pt x="7791" y="1097"/>
                      </a:cubicBezTo>
                      <a:cubicBezTo>
                        <a:pt x="7791" y="1255"/>
                        <a:pt x="7791" y="1413"/>
                        <a:pt x="7823" y="1603"/>
                      </a:cubicBezTo>
                      <a:cubicBezTo>
                        <a:pt x="7854" y="2110"/>
                        <a:pt x="7854" y="2649"/>
                        <a:pt x="7854" y="3155"/>
                      </a:cubicBezTo>
                      <a:cubicBezTo>
                        <a:pt x="7854" y="4169"/>
                        <a:pt x="7791" y="5182"/>
                        <a:pt x="7664" y="6195"/>
                      </a:cubicBezTo>
                      <a:cubicBezTo>
                        <a:pt x="7569" y="7209"/>
                        <a:pt x="7348" y="8191"/>
                        <a:pt x="7221" y="9204"/>
                      </a:cubicBezTo>
                      <a:cubicBezTo>
                        <a:pt x="7158" y="9616"/>
                        <a:pt x="7158" y="10059"/>
                        <a:pt x="7348" y="10471"/>
                      </a:cubicBezTo>
                      <a:cubicBezTo>
                        <a:pt x="6208" y="10471"/>
                        <a:pt x="5067" y="10439"/>
                        <a:pt x="3927" y="10439"/>
                      </a:cubicBezTo>
                      <a:cubicBezTo>
                        <a:pt x="3730" y="10439"/>
                        <a:pt x="3508" y="10442"/>
                        <a:pt x="3275" y="10442"/>
                      </a:cubicBezTo>
                      <a:cubicBezTo>
                        <a:pt x="2457" y="10442"/>
                        <a:pt x="1499" y="10404"/>
                        <a:pt x="982" y="10059"/>
                      </a:cubicBezTo>
                      <a:cubicBezTo>
                        <a:pt x="285" y="9584"/>
                        <a:pt x="602" y="8349"/>
                        <a:pt x="602" y="7747"/>
                      </a:cubicBezTo>
                      <a:cubicBezTo>
                        <a:pt x="634" y="7082"/>
                        <a:pt x="634" y="6385"/>
                        <a:pt x="634" y="5689"/>
                      </a:cubicBezTo>
                      <a:cubicBezTo>
                        <a:pt x="634" y="4960"/>
                        <a:pt x="634" y="4232"/>
                        <a:pt x="634" y="3504"/>
                      </a:cubicBezTo>
                      <a:cubicBezTo>
                        <a:pt x="634" y="3124"/>
                        <a:pt x="634" y="2775"/>
                        <a:pt x="634" y="2395"/>
                      </a:cubicBezTo>
                      <a:cubicBezTo>
                        <a:pt x="634" y="1857"/>
                        <a:pt x="634" y="1350"/>
                        <a:pt x="1616" y="1160"/>
                      </a:cubicBezTo>
                      <a:cubicBezTo>
                        <a:pt x="2059" y="1065"/>
                        <a:pt x="2566" y="1041"/>
                        <a:pt x="3076" y="1041"/>
                      </a:cubicBezTo>
                      <a:close/>
                      <a:moveTo>
                        <a:pt x="12909" y="345"/>
                      </a:moveTo>
                      <a:cubicBezTo>
                        <a:pt x="13509" y="345"/>
                        <a:pt x="14071" y="536"/>
                        <a:pt x="14410" y="875"/>
                      </a:cubicBezTo>
                      <a:cubicBezTo>
                        <a:pt x="14441" y="907"/>
                        <a:pt x="14473" y="938"/>
                        <a:pt x="14505" y="970"/>
                      </a:cubicBezTo>
                      <a:cubicBezTo>
                        <a:pt x="14505" y="1002"/>
                        <a:pt x="14505" y="1033"/>
                        <a:pt x="14536" y="1033"/>
                      </a:cubicBezTo>
                      <a:cubicBezTo>
                        <a:pt x="15043" y="1730"/>
                        <a:pt x="14885" y="2617"/>
                        <a:pt x="14853" y="3345"/>
                      </a:cubicBezTo>
                      <a:cubicBezTo>
                        <a:pt x="14853" y="4327"/>
                        <a:pt x="14822" y="5309"/>
                        <a:pt x="14790" y="6290"/>
                      </a:cubicBezTo>
                      <a:cubicBezTo>
                        <a:pt x="14758" y="7272"/>
                        <a:pt x="14758" y="8286"/>
                        <a:pt x="14727" y="9267"/>
                      </a:cubicBezTo>
                      <a:cubicBezTo>
                        <a:pt x="14695" y="9837"/>
                        <a:pt x="14758" y="10629"/>
                        <a:pt x="13586" y="10787"/>
                      </a:cubicBezTo>
                      <a:cubicBezTo>
                        <a:pt x="13448" y="10810"/>
                        <a:pt x="13310" y="10821"/>
                        <a:pt x="13173" y="10821"/>
                      </a:cubicBezTo>
                      <a:cubicBezTo>
                        <a:pt x="12554" y="10821"/>
                        <a:pt x="11951" y="10609"/>
                        <a:pt x="11433" y="10376"/>
                      </a:cubicBezTo>
                      <a:cubicBezTo>
                        <a:pt x="11306" y="8444"/>
                        <a:pt x="10958" y="6544"/>
                        <a:pt x="10958" y="4644"/>
                      </a:cubicBezTo>
                      <a:cubicBezTo>
                        <a:pt x="10990" y="3662"/>
                        <a:pt x="10990" y="2712"/>
                        <a:pt x="11148" y="1762"/>
                      </a:cubicBezTo>
                      <a:cubicBezTo>
                        <a:pt x="11211" y="1192"/>
                        <a:pt x="11370" y="622"/>
                        <a:pt x="12351" y="400"/>
                      </a:cubicBezTo>
                      <a:cubicBezTo>
                        <a:pt x="12537" y="363"/>
                        <a:pt x="12725" y="345"/>
                        <a:pt x="12909" y="345"/>
                      </a:cubicBezTo>
                      <a:close/>
                      <a:moveTo>
                        <a:pt x="9831" y="293"/>
                      </a:moveTo>
                      <a:cubicBezTo>
                        <a:pt x="10292" y="293"/>
                        <a:pt x="10809" y="363"/>
                        <a:pt x="10958" y="685"/>
                      </a:cubicBezTo>
                      <a:cubicBezTo>
                        <a:pt x="10958" y="748"/>
                        <a:pt x="11021" y="780"/>
                        <a:pt x="11085" y="780"/>
                      </a:cubicBezTo>
                      <a:cubicBezTo>
                        <a:pt x="10958" y="907"/>
                        <a:pt x="10863" y="1065"/>
                        <a:pt x="10800" y="1255"/>
                      </a:cubicBezTo>
                      <a:cubicBezTo>
                        <a:pt x="10515" y="2173"/>
                        <a:pt x="10578" y="3187"/>
                        <a:pt x="10578" y="4137"/>
                      </a:cubicBezTo>
                      <a:cubicBezTo>
                        <a:pt x="10515" y="6195"/>
                        <a:pt x="10483" y="8381"/>
                        <a:pt x="11085" y="10407"/>
                      </a:cubicBezTo>
                      <a:cubicBezTo>
                        <a:pt x="11085" y="10407"/>
                        <a:pt x="11085" y="10407"/>
                        <a:pt x="11085" y="10439"/>
                      </a:cubicBezTo>
                      <a:cubicBezTo>
                        <a:pt x="10729" y="10871"/>
                        <a:pt x="10048" y="11160"/>
                        <a:pt x="9319" y="11160"/>
                      </a:cubicBezTo>
                      <a:cubicBezTo>
                        <a:pt x="9139" y="11160"/>
                        <a:pt x="8955" y="11142"/>
                        <a:pt x="8773" y="11104"/>
                      </a:cubicBezTo>
                      <a:cubicBezTo>
                        <a:pt x="7759" y="10882"/>
                        <a:pt x="7569" y="10154"/>
                        <a:pt x="7569" y="9584"/>
                      </a:cubicBezTo>
                      <a:cubicBezTo>
                        <a:pt x="7601" y="8476"/>
                        <a:pt x="7918" y="7399"/>
                        <a:pt x="8044" y="6322"/>
                      </a:cubicBezTo>
                      <a:cubicBezTo>
                        <a:pt x="8203" y="5150"/>
                        <a:pt x="8266" y="3979"/>
                        <a:pt x="8266" y="2807"/>
                      </a:cubicBezTo>
                      <a:cubicBezTo>
                        <a:pt x="8266" y="2268"/>
                        <a:pt x="8203" y="1730"/>
                        <a:pt x="8203" y="1192"/>
                      </a:cubicBezTo>
                      <a:cubicBezTo>
                        <a:pt x="8203" y="685"/>
                        <a:pt x="8583" y="337"/>
                        <a:pt x="9469" y="305"/>
                      </a:cubicBezTo>
                      <a:cubicBezTo>
                        <a:pt x="9579" y="298"/>
                        <a:pt x="9703" y="293"/>
                        <a:pt x="9831" y="293"/>
                      </a:cubicBezTo>
                      <a:close/>
                      <a:moveTo>
                        <a:pt x="72111" y="1857"/>
                      </a:moveTo>
                      <a:cubicBezTo>
                        <a:pt x="72174" y="1888"/>
                        <a:pt x="72238" y="1888"/>
                        <a:pt x="72333" y="1920"/>
                      </a:cubicBezTo>
                      <a:lnTo>
                        <a:pt x="72618" y="2047"/>
                      </a:lnTo>
                      <a:cubicBezTo>
                        <a:pt x="72903" y="2173"/>
                        <a:pt x="73188" y="2300"/>
                        <a:pt x="73504" y="2427"/>
                      </a:cubicBezTo>
                      <a:cubicBezTo>
                        <a:pt x="73979" y="2649"/>
                        <a:pt x="74486" y="2839"/>
                        <a:pt x="74961" y="3029"/>
                      </a:cubicBezTo>
                      <a:cubicBezTo>
                        <a:pt x="76069" y="3440"/>
                        <a:pt x="77210" y="3852"/>
                        <a:pt x="78350" y="4232"/>
                      </a:cubicBezTo>
                      <a:cubicBezTo>
                        <a:pt x="78666" y="4327"/>
                        <a:pt x="78951" y="4422"/>
                        <a:pt x="79268" y="4549"/>
                      </a:cubicBezTo>
                      <a:cubicBezTo>
                        <a:pt x="78001" y="4739"/>
                        <a:pt x="77653" y="5847"/>
                        <a:pt x="77653" y="6544"/>
                      </a:cubicBezTo>
                      <a:cubicBezTo>
                        <a:pt x="77653" y="7494"/>
                        <a:pt x="78223" y="8381"/>
                        <a:pt x="79236" y="9046"/>
                      </a:cubicBezTo>
                      <a:cubicBezTo>
                        <a:pt x="78730" y="9172"/>
                        <a:pt x="78255" y="9299"/>
                        <a:pt x="77780" y="9426"/>
                      </a:cubicBezTo>
                      <a:cubicBezTo>
                        <a:pt x="75658" y="9964"/>
                        <a:pt x="73568" y="10566"/>
                        <a:pt x="71604" y="11294"/>
                      </a:cubicBezTo>
                      <a:cubicBezTo>
                        <a:pt x="70717" y="10724"/>
                        <a:pt x="70844" y="9837"/>
                        <a:pt x="72016" y="9457"/>
                      </a:cubicBezTo>
                      <a:cubicBezTo>
                        <a:pt x="72174" y="9394"/>
                        <a:pt x="72174" y="9236"/>
                        <a:pt x="72016" y="9204"/>
                      </a:cubicBezTo>
                      <a:cubicBezTo>
                        <a:pt x="70527" y="8634"/>
                        <a:pt x="70654" y="7399"/>
                        <a:pt x="72206" y="6924"/>
                      </a:cubicBezTo>
                      <a:cubicBezTo>
                        <a:pt x="72396" y="6892"/>
                        <a:pt x="72364" y="6734"/>
                        <a:pt x="72206" y="6670"/>
                      </a:cubicBezTo>
                      <a:cubicBezTo>
                        <a:pt x="70622" y="6037"/>
                        <a:pt x="70907" y="4644"/>
                        <a:pt x="72681" y="4264"/>
                      </a:cubicBezTo>
                      <a:cubicBezTo>
                        <a:pt x="72903" y="4232"/>
                        <a:pt x="72903" y="4074"/>
                        <a:pt x="72744" y="4010"/>
                      </a:cubicBezTo>
                      <a:cubicBezTo>
                        <a:pt x="71604" y="3535"/>
                        <a:pt x="71382" y="2554"/>
                        <a:pt x="72111" y="1857"/>
                      </a:cubicBezTo>
                      <a:close/>
                      <a:moveTo>
                        <a:pt x="17228" y="9109"/>
                      </a:moveTo>
                      <a:cubicBezTo>
                        <a:pt x="18273" y="9141"/>
                        <a:pt x="19319" y="9141"/>
                        <a:pt x="20364" y="9141"/>
                      </a:cubicBezTo>
                      <a:cubicBezTo>
                        <a:pt x="22454" y="9172"/>
                        <a:pt x="24576" y="9172"/>
                        <a:pt x="26666" y="9204"/>
                      </a:cubicBezTo>
                      <a:cubicBezTo>
                        <a:pt x="39239" y="9284"/>
                        <a:pt x="51834" y="9478"/>
                        <a:pt x="64414" y="9478"/>
                      </a:cubicBezTo>
                      <a:cubicBezTo>
                        <a:pt x="66695" y="9478"/>
                        <a:pt x="68976" y="9472"/>
                        <a:pt x="71256" y="9457"/>
                      </a:cubicBezTo>
                      <a:lnTo>
                        <a:pt x="71256" y="9457"/>
                      </a:lnTo>
                      <a:cubicBezTo>
                        <a:pt x="70401" y="9996"/>
                        <a:pt x="70401" y="10882"/>
                        <a:pt x="71382" y="11389"/>
                      </a:cubicBezTo>
                      <a:cubicBezTo>
                        <a:pt x="71319" y="11421"/>
                        <a:pt x="71256" y="11421"/>
                        <a:pt x="71192" y="11452"/>
                      </a:cubicBezTo>
                      <a:cubicBezTo>
                        <a:pt x="71161" y="11421"/>
                        <a:pt x="71097" y="11389"/>
                        <a:pt x="71002" y="11389"/>
                      </a:cubicBezTo>
                      <a:cubicBezTo>
                        <a:pt x="66885" y="11357"/>
                        <a:pt x="62768" y="11326"/>
                        <a:pt x="58652" y="11262"/>
                      </a:cubicBezTo>
                      <a:cubicBezTo>
                        <a:pt x="44084" y="11072"/>
                        <a:pt x="29548" y="10566"/>
                        <a:pt x="14980" y="10186"/>
                      </a:cubicBezTo>
                      <a:cubicBezTo>
                        <a:pt x="15138" y="9869"/>
                        <a:pt x="15138" y="9457"/>
                        <a:pt x="15138" y="9109"/>
                      </a:cubicBezTo>
                      <a:cubicBezTo>
                        <a:pt x="15339" y="9151"/>
                        <a:pt x="15578" y="9165"/>
                        <a:pt x="15828" y="9165"/>
                      </a:cubicBezTo>
                      <a:cubicBezTo>
                        <a:pt x="16328" y="9165"/>
                        <a:pt x="16869" y="9109"/>
                        <a:pt x="17228" y="9109"/>
                      </a:cubicBezTo>
                      <a:close/>
                      <a:moveTo>
                        <a:pt x="9745" y="1"/>
                      </a:moveTo>
                      <a:cubicBezTo>
                        <a:pt x="8937" y="1"/>
                        <a:pt x="8091" y="242"/>
                        <a:pt x="7886" y="685"/>
                      </a:cubicBezTo>
                      <a:cubicBezTo>
                        <a:pt x="7854" y="717"/>
                        <a:pt x="7854" y="780"/>
                        <a:pt x="7823" y="812"/>
                      </a:cubicBezTo>
                      <a:lnTo>
                        <a:pt x="3452" y="812"/>
                      </a:lnTo>
                      <a:cubicBezTo>
                        <a:pt x="3233" y="812"/>
                        <a:pt x="2997" y="807"/>
                        <a:pt x="2757" y="807"/>
                      </a:cubicBezTo>
                      <a:cubicBezTo>
                        <a:pt x="2094" y="807"/>
                        <a:pt x="1390" y="841"/>
                        <a:pt x="855" y="1097"/>
                      </a:cubicBezTo>
                      <a:cubicBezTo>
                        <a:pt x="0" y="1477"/>
                        <a:pt x="254" y="2300"/>
                        <a:pt x="254" y="2870"/>
                      </a:cubicBezTo>
                      <a:cubicBezTo>
                        <a:pt x="254" y="3820"/>
                        <a:pt x="254" y="4739"/>
                        <a:pt x="222" y="5689"/>
                      </a:cubicBezTo>
                      <a:cubicBezTo>
                        <a:pt x="222" y="6639"/>
                        <a:pt x="222" y="7621"/>
                        <a:pt x="222" y="8602"/>
                      </a:cubicBezTo>
                      <a:cubicBezTo>
                        <a:pt x="222" y="9141"/>
                        <a:pt x="64" y="9806"/>
                        <a:pt x="729" y="10217"/>
                      </a:cubicBezTo>
                      <a:cubicBezTo>
                        <a:pt x="1299" y="10597"/>
                        <a:pt x="2249" y="10629"/>
                        <a:pt x="3009" y="10661"/>
                      </a:cubicBezTo>
                      <a:cubicBezTo>
                        <a:pt x="3408" y="10669"/>
                        <a:pt x="3804" y="10673"/>
                        <a:pt x="4200" y="10673"/>
                      </a:cubicBezTo>
                      <a:cubicBezTo>
                        <a:pt x="5280" y="10673"/>
                        <a:pt x="6353" y="10644"/>
                        <a:pt x="7443" y="10597"/>
                      </a:cubicBezTo>
                      <a:cubicBezTo>
                        <a:pt x="7538" y="10724"/>
                        <a:pt x="7664" y="10851"/>
                        <a:pt x="7791" y="10946"/>
                      </a:cubicBezTo>
                      <a:cubicBezTo>
                        <a:pt x="8190" y="11232"/>
                        <a:pt x="8745" y="11367"/>
                        <a:pt x="9298" y="11367"/>
                      </a:cubicBezTo>
                      <a:cubicBezTo>
                        <a:pt x="10149" y="11367"/>
                        <a:pt x="10993" y="11047"/>
                        <a:pt x="11243" y="10471"/>
                      </a:cubicBezTo>
                      <a:lnTo>
                        <a:pt x="11275" y="10471"/>
                      </a:lnTo>
                      <a:cubicBezTo>
                        <a:pt x="11818" y="10788"/>
                        <a:pt x="12507" y="11056"/>
                        <a:pt x="13226" y="11056"/>
                      </a:cubicBezTo>
                      <a:cubicBezTo>
                        <a:pt x="13513" y="11056"/>
                        <a:pt x="13804" y="11013"/>
                        <a:pt x="14093" y="10914"/>
                      </a:cubicBezTo>
                      <a:cubicBezTo>
                        <a:pt x="14473" y="10819"/>
                        <a:pt x="14727" y="10629"/>
                        <a:pt x="14853" y="10407"/>
                      </a:cubicBezTo>
                      <a:cubicBezTo>
                        <a:pt x="14885" y="10439"/>
                        <a:pt x="14917" y="10439"/>
                        <a:pt x="14980" y="10439"/>
                      </a:cubicBezTo>
                      <a:cubicBezTo>
                        <a:pt x="19065" y="10629"/>
                        <a:pt x="23182" y="10756"/>
                        <a:pt x="27299" y="10882"/>
                      </a:cubicBezTo>
                      <a:cubicBezTo>
                        <a:pt x="41867" y="11326"/>
                        <a:pt x="56403" y="11579"/>
                        <a:pt x="71002" y="11674"/>
                      </a:cubicBezTo>
                      <a:cubicBezTo>
                        <a:pt x="71002" y="11674"/>
                        <a:pt x="71034" y="11674"/>
                        <a:pt x="71034" y="11642"/>
                      </a:cubicBezTo>
                      <a:cubicBezTo>
                        <a:pt x="71071" y="11680"/>
                        <a:pt x="71108" y="11695"/>
                        <a:pt x="71152" y="11695"/>
                      </a:cubicBezTo>
                      <a:cubicBezTo>
                        <a:pt x="71183" y="11695"/>
                        <a:pt x="71216" y="11687"/>
                        <a:pt x="71256" y="11674"/>
                      </a:cubicBezTo>
                      <a:cubicBezTo>
                        <a:pt x="71414" y="11642"/>
                        <a:pt x="71572" y="11579"/>
                        <a:pt x="71763" y="11516"/>
                      </a:cubicBezTo>
                      <a:lnTo>
                        <a:pt x="71794" y="11516"/>
                      </a:lnTo>
                      <a:cubicBezTo>
                        <a:pt x="74486" y="10692"/>
                        <a:pt x="77178" y="9932"/>
                        <a:pt x="79965" y="9172"/>
                      </a:cubicBezTo>
                      <a:cubicBezTo>
                        <a:pt x="81263" y="8824"/>
                        <a:pt x="82562" y="8412"/>
                        <a:pt x="83702" y="7874"/>
                      </a:cubicBezTo>
                      <a:cubicBezTo>
                        <a:pt x="84335" y="7557"/>
                        <a:pt x="85127" y="7146"/>
                        <a:pt x="84969" y="6575"/>
                      </a:cubicBezTo>
                      <a:cubicBezTo>
                        <a:pt x="84778" y="6005"/>
                        <a:pt x="83733" y="5657"/>
                        <a:pt x="82973" y="5404"/>
                      </a:cubicBezTo>
                      <a:cubicBezTo>
                        <a:pt x="81612" y="4960"/>
                        <a:pt x="80250" y="4549"/>
                        <a:pt x="78888" y="4074"/>
                      </a:cubicBezTo>
                      <a:cubicBezTo>
                        <a:pt x="77495" y="3599"/>
                        <a:pt x="76101" y="3124"/>
                        <a:pt x="74771" y="2585"/>
                      </a:cubicBezTo>
                      <a:cubicBezTo>
                        <a:pt x="74106" y="2332"/>
                        <a:pt x="73473" y="2078"/>
                        <a:pt x="72871" y="1793"/>
                      </a:cubicBezTo>
                      <a:cubicBezTo>
                        <a:pt x="72713" y="1730"/>
                        <a:pt x="72586" y="1667"/>
                        <a:pt x="72428" y="1603"/>
                      </a:cubicBezTo>
                      <a:cubicBezTo>
                        <a:pt x="72459" y="1508"/>
                        <a:pt x="72396" y="1413"/>
                        <a:pt x="72238" y="1413"/>
                      </a:cubicBezTo>
                      <a:cubicBezTo>
                        <a:pt x="67994" y="1382"/>
                        <a:pt x="63750" y="1318"/>
                        <a:pt x="59507" y="1287"/>
                      </a:cubicBezTo>
                      <a:cubicBezTo>
                        <a:pt x="52001" y="1192"/>
                        <a:pt x="44495" y="1128"/>
                        <a:pt x="36990" y="1033"/>
                      </a:cubicBezTo>
                      <a:cubicBezTo>
                        <a:pt x="30856" y="981"/>
                        <a:pt x="24722" y="820"/>
                        <a:pt x="18606" y="820"/>
                      </a:cubicBezTo>
                      <a:cubicBezTo>
                        <a:pt x="17333" y="820"/>
                        <a:pt x="16061" y="827"/>
                        <a:pt x="14790" y="843"/>
                      </a:cubicBezTo>
                      <a:cubicBezTo>
                        <a:pt x="14420" y="394"/>
                        <a:pt x="13872" y="77"/>
                        <a:pt x="13019" y="77"/>
                      </a:cubicBezTo>
                      <a:cubicBezTo>
                        <a:pt x="12851" y="77"/>
                        <a:pt x="12671" y="89"/>
                        <a:pt x="12478" y="115"/>
                      </a:cubicBezTo>
                      <a:cubicBezTo>
                        <a:pt x="12003" y="178"/>
                        <a:pt x="11591" y="337"/>
                        <a:pt x="11306" y="558"/>
                      </a:cubicBezTo>
                      <a:cubicBezTo>
                        <a:pt x="11102" y="178"/>
                        <a:pt x="10438" y="1"/>
                        <a:pt x="974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Nunito Sans" pitchFamily="2" charset="0"/>
                  </a:endParaRPr>
                </a:p>
              </p:txBody>
            </p: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0185296-C2FB-F691-3BD1-6AD3F42B421A}"/>
              </a:ext>
            </a:extLst>
          </p:cNvPr>
          <p:cNvGrpSpPr/>
          <p:nvPr/>
        </p:nvGrpSpPr>
        <p:grpSpPr>
          <a:xfrm>
            <a:off x="3765723" y="2757636"/>
            <a:ext cx="5236976" cy="2017453"/>
            <a:chOff x="2785599" y="4316146"/>
            <a:chExt cx="4974576" cy="1680303"/>
          </a:xfrm>
        </p:grpSpPr>
        <p:sp>
          <p:nvSpPr>
            <p:cNvPr id="1033" name="Speech Bubble: Rectangle with Corners Rounded 1032">
              <a:extLst>
                <a:ext uri="{FF2B5EF4-FFF2-40B4-BE49-F238E27FC236}">
                  <a16:creationId xmlns:a16="http://schemas.microsoft.com/office/drawing/2014/main" id="{D685E2AC-44A6-10DF-B086-52DDA8724049}"/>
                </a:ext>
              </a:extLst>
            </p:cNvPr>
            <p:cNvSpPr/>
            <p:nvPr/>
          </p:nvSpPr>
          <p:spPr>
            <a:xfrm>
              <a:off x="2785599" y="4316146"/>
              <a:ext cx="4555067" cy="1680303"/>
            </a:xfrm>
            <a:prstGeom prst="wedgeRoundRectCallout">
              <a:avLst>
                <a:gd name="adj1" fmla="val -21019"/>
                <a:gd name="adj2" fmla="val -48857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738805F-04D7-596D-7E26-A2725EFA3A63}"/>
                </a:ext>
              </a:extLst>
            </p:cNvPr>
            <p:cNvSpPr txBox="1"/>
            <p:nvPr/>
          </p:nvSpPr>
          <p:spPr>
            <a:xfrm>
              <a:off x="2942251" y="4443827"/>
              <a:ext cx="4817924" cy="120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Recommendations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Promote on websites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Promotions based on minimum spend condition: 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      Ex – 15% off for orders above $100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96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864AC-AB24-EA4E-C06B-1273045BF903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45207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648CE-A9D6-5737-B0AA-F465A8814AF3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33DFAA13-81B8-5507-F8D2-F43692B8C4B2}"/>
              </a:ext>
            </a:extLst>
          </p:cNvPr>
          <p:cNvSpPr txBox="1">
            <a:spLocks/>
          </p:cNvSpPr>
          <p:nvPr/>
        </p:nvSpPr>
        <p:spPr>
          <a:xfrm>
            <a:off x="505516" y="329509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SEGMENT </a:t>
            </a:r>
            <a:r>
              <a:rPr lang="en-US" sz="3600" dirty="0">
                <a:solidFill>
                  <a:srgbClr val="1B151B"/>
                </a:solidFill>
              </a:rPr>
              <a:t>B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3C88B-AA24-E8C7-40D0-BE61330B9442}"/>
              </a:ext>
            </a:extLst>
          </p:cNvPr>
          <p:cNvSpPr/>
          <p:nvPr/>
        </p:nvSpPr>
        <p:spPr>
          <a:xfrm>
            <a:off x="640367" y="989455"/>
            <a:ext cx="2502611" cy="3898253"/>
          </a:xfrm>
          <a:prstGeom prst="roundRect">
            <a:avLst/>
          </a:prstGeom>
          <a:solidFill>
            <a:srgbClr val="FF5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8E657C-8097-DF9F-CA7F-0D69DE25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642" b="3642"/>
          <a:stretch/>
        </p:blipFill>
        <p:spPr bwMode="auto">
          <a:xfrm>
            <a:off x="979309" y="1423739"/>
            <a:ext cx="1737830" cy="2063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A9940-E245-EB16-6494-FF866748C56C}"/>
              </a:ext>
            </a:extLst>
          </p:cNvPr>
          <p:cNvSpPr txBox="1"/>
          <p:nvPr/>
        </p:nvSpPr>
        <p:spPr>
          <a:xfrm>
            <a:off x="1508650" y="1079320"/>
            <a:ext cx="25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 Sans" pitchFamily="2" charset="0"/>
              </a:rPr>
              <a:t>Ideal Iris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3D14-1529-9A9F-7057-4517370D7BAF}"/>
              </a:ext>
            </a:extLst>
          </p:cNvPr>
          <p:cNvSpPr txBox="1"/>
          <p:nvPr/>
        </p:nvSpPr>
        <p:spPr>
          <a:xfrm>
            <a:off x="809390" y="3721832"/>
            <a:ext cx="2502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High Income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Use Catalogues frequently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Higher propensity to accept discounts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schemeClr val="bg1"/>
                </a:solidFill>
                <a:latin typeface="Nunito Sans" pitchFamily="2" charset="0"/>
              </a:rPr>
              <a:t>Relatively less educated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 Sans" pitchFamily="2" charset="0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6AF0E3-1A01-33ED-04E1-F7DD4D21B423}"/>
              </a:ext>
            </a:extLst>
          </p:cNvPr>
          <p:cNvSpPr txBox="1"/>
          <p:nvPr/>
        </p:nvSpPr>
        <p:spPr>
          <a:xfrm>
            <a:off x="5329746" y="1648807"/>
            <a:ext cx="308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Frequency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High</a:t>
            </a:r>
          </a:p>
          <a:p>
            <a:endParaRPr lang="en-US" dirty="0">
              <a:latin typeface="Nunito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7358E-1F57-2E54-4DB4-E01315CB0E53}"/>
              </a:ext>
            </a:extLst>
          </p:cNvPr>
          <p:cNvSpPr txBox="1"/>
          <p:nvPr/>
        </p:nvSpPr>
        <p:spPr>
          <a:xfrm>
            <a:off x="5285362" y="1152121"/>
            <a:ext cx="265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Recency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Recent</a:t>
            </a:r>
          </a:p>
          <a:p>
            <a:endParaRPr lang="en-US" dirty="0">
              <a:latin typeface="Nunito Sans" pitchFamily="2" charset="0"/>
            </a:endParaRPr>
          </a:p>
        </p:txBody>
      </p:sp>
      <p:grpSp>
        <p:nvGrpSpPr>
          <p:cNvPr id="27" name="Google Shape;2047;p41">
            <a:extLst>
              <a:ext uri="{FF2B5EF4-FFF2-40B4-BE49-F238E27FC236}">
                <a16:creationId xmlns:a16="http://schemas.microsoft.com/office/drawing/2014/main" id="{3C7D5BB2-EE0E-97D2-1F1A-AC8BCA0C69A2}"/>
              </a:ext>
            </a:extLst>
          </p:cNvPr>
          <p:cNvGrpSpPr/>
          <p:nvPr/>
        </p:nvGrpSpPr>
        <p:grpSpPr>
          <a:xfrm>
            <a:off x="3818568" y="1684171"/>
            <a:ext cx="1503167" cy="241019"/>
            <a:chOff x="710152" y="2680563"/>
            <a:chExt cx="2558705" cy="351703"/>
          </a:xfrm>
        </p:grpSpPr>
        <p:sp>
          <p:nvSpPr>
            <p:cNvPr id="28" name="Google Shape;2048;p41">
              <a:extLst>
                <a:ext uri="{FF2B5EF4-FFF2-40B4-BE49-F238E27FC236}">
                  <a16:creationId xmlns:a16="http://schemas.microsoft.com/office/drawing/2014/main" id="{64E904F6-05B7-3917-8E01-2378D3DDAEB9}"/>
                </a:ext>
              </a:extLst>
            </p:cNvPr>
            <p:cNvSpPr/>
            <p:nvPr/>
          </p:nvSpPr>
          <p:spPr>
            <a:xfrm>
              <a:off x="1153741" y="2708186"/>
              <a:ext cx="1736271" cy="319872"/>
            </a:xfrm>
            <a:custGeom>
              <a:avLst/>
              <a:gdLst/>
              <a:ahLst/>
              <a:cxnLst/>
              <a:rect l="l" t="t" r="r" b="b"/>
              <a:pathLst>
                <a:path w="57765" h="10642" extrusionOk="0">
                  <a:moveTo>
                    <a:pt x="982" y="1"/>
                  </a:moveTo>
                  <a:lnTo>
                    <a:pt x="0" y="96"/>
                  </a:lnTo>
                  <a:lnTo>
                    <a:pt x="254" y="729"/>
                  </a:lnTo>
                  <a:lnTo>
                    <a:pt x="254" y="2344"/>
                  </a:lnTo>
                  <a:lnTo>
                    <a:pt x="159" y="8361"/>
                  </a:lnTo>
                  <a:lnTo>
                    <a:pt x="32" y="9343"/>
                  </a:lnTo>
                  <a:lnTo>
                    <a:pt x="570" y="9470"/>
                  </a:lnTo>
                  <a:lnTo>
                    <a:pt x="1520" y="9502"/>
                  </a:lnTo>
                  <a:lnTo>
                    <a:pt x="16721" y="9945"/>
                  </a:lnTo>
                  <a:lnTo>
                    <a:pt x="37940" y="10420"/>
                  </a:lnTo>
                  <a:lnTo>
                    <a:pt x="55833" y="10578"/>
                  </a:lnTo>
                  <a:lnTo>
                    <a:pt x="56434" y="10642"/>
                  </a:lnTo>
                  <a:lnTo>
                    <a:pt x="56846" y="10515"/>
                  </a:lnTo>
                  <a:lnTo>
                    <a:pt x="56466" y="10293"/>
                  </a:lnTo>
                  <a:lnTo>
                    <a:pt x="56213" y="9787"/>
                  </a:lnTo>
                  <a:lnTo>
                    <a:pt x="56181" y="9058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5"/>
                  </a:lnTo>
                  <a:lnTo>
                    <a:pt x="56213" y="6430"/>
                  </a:lnTo>
                  <a:lnTo>
                    <a:pt x="57226" y="5828"/>
                  </a:lnTo>
                  <a:lnTo>
                    <a:pt x="56688" y="5606"/>
                  </a:lnTo>
                  <a:lnTo>
                    <a:pt x="56213" y="4720"/>
                  </a:lnTo>
                  <a:lnTo>
                    <a:pt x="56308" y="4244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34"/>
                  </a:lnTo>
                  <a:lnTo>
                    <a:pt x="56751" y="1679"/>
                  </a:lnTo>
                  <a:lnTo>
                    <a:pt x="57100" y="856"/>
                  </a:lnTo>
                  <a:lnTo>
                    <a:pt x="57005" y="698"/>
                  </a:lnTo>
                  <a:lnTo>
                    <a:pt x="43545" y="508"/>
                  </a:lnTo>
                  <a:lnTo>
                    <a:pt x="35565" y="476"/>
                  </a:lnTo>
                  <a:lnTo>
                    <a:pt x="29674" y="349"/>
                  </a:lnTo>
                  <a:lnTo>
                    <a:pt x="20585" y="254"/>
                  </a:lnTo>
                  <a:lnTo>
                    <a:pt x="11939" y="159"/>
                  </a:lnTo>
                  <a:lnTo>
                    <a:pt x="2502" y="96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9" name="Google Shape;2049;p41">
              <a:extLst>
                <a:ext uri="{FF2B5EF4-FFF2-40B4-BE49-F238E27FC236}">
                  <a16:creationId xmlns:a16="http://schemas.microsoft.com/office/drawing/2014/main" id="{7D69DE94-3488-BC9B-F9D5-E9A0FC6D3B03}"/>
                </a:ext>
              </a:extLst>
            </p:cNvPr>
            <p:cNvSpPr/>
            <p:nvPr/>
          </p:nvSpPr>
          <p:spPr>
            <a:xfrm>
              <a:off x="937658" y="2689160"/>
              <a:ext cx="106644" cy="327236"/>
            </a:xfrm>
            <a:custGeom>
              <a:avLst/>
              <a:gdLst/>
              <a:ahLst/>
              <a:cxnLst/>
              <a:rect l="l" t="t" r="r" b="b"/>
              <a:pathLst>
                <a:path w="3548" h="10887" extrusionOk="0">
                  <a:moveTo>
                    <a:pt x="1900" y="0"/>
                  </a:moveTo>
                  <a:cubicBezTo>
                    <a:pt x="1014" y="32"/>
                    <a:pt x="634" y="412"/>
                    <a:pt x="634" y="919"/>
                  </a:cubicBezTo>
                  <a:cubicBezTo>
                    <a:pt x="634" y="1457"/>
                    <a:pt x="697" y="1996"/>
                    <a:pt x="697" y="2534"/>
                  </a:cubicBezTo>
                  <a:cubicBezTo>
                    <a:pt x="697" y="3706"/>
                    <a:pt x="634" y="4846"/>
                    <a:pt x="507" y="6018"/>
                  </a:cubicBezTo>
                  <a:cubicBezTo>
                    <a:pt x="380" y="7126"/>
                    <a:pt x="32" y="8203"/>
                    <a:pt x="0" y="9279"/>
                  </a:cubicBezTo>
                  <a:cubicBezTo>
                    <a:pt x="0" y="9881"/>
                    <a:pt x="190" y="10610"/>
                    <a:pt x="1204" y="10831"/>
                  </a:cubicBezTo>
                  <a:cubicBezTo>
                    <a:pt x="1386" y="10869"/>
                    <a:pt x="1570" y="10887"/>
                    <a:pt x="1750" y="10887"/>
                  </a:cubicBezTo>
                  <a:cubicBezTo>
                    <a:pt x="2479" y="10887"/>
                    <a:pt x="3160" y="10598"/>
                    <a:pt x="3516" y="10166"/>
                  </a:cubicBezTo>
                  <a:cubicBezTo>
                    <a:pt x="3516" y="10166"/>
                    <a:pt x="3516" y="10166"/>
                    <a:pt x="3547" y="10135"/>
                  </a:cubicBezTo>
                  <a:cubicBezTo>
                    <a:pt x="3516" y="10135"/>
                    <a:pt x="3516" y="10135"/>
                    <a:pt x="3516" y="10103"/>
                  </a:cubicBezTo>
                  <a:cubicBezTo>
                    <a:pt x="2914" y="8076"/>
                    <a:pt x="2946" y="5923"/>
                    <a:pt x="3009" y="3864"/>
                  </a:cubicBezTo>
                  <a:cubicBezTo>
                    <a:pt x="3009" y="2914"/>
                    <a:pt x="2946" y="1901"/>
                    <a:pt x="3231" y="982"/>
                  </a:cubicBezTo>
                  <a:cubicBezTo>
                    <a:pt x="3294" y="792"/>
                    <a:pt x="3389" y="634"/>
                    <a:pt x="3516" y="507"/>
                  </a:cubicBezTo>
                  <a:cubicBezTo>
                    <a:pt x="3452" y="475"/>
                    <a:pt x="3389" y="475"/>
                    <a:pt x="3389" y="412"/>
                  </a:cubicBezTo>
                  <a:cubicBezTo>
                    <a:pt x="3199" y="0"/>
                    <a:pt x="2407" y="0"/>
                    <a:pt x="1900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0" name="Google Shape;2050;p41">
              <a:extLst>
                <a:ext uri="{FF2B5EF4-FFF2-40B4-BE49-F238E27FC236}">
                  <a16:creationId xmlns:a16="http://schemas.microsoft.com/office/drawing/2014/main" id="{1EB74123-4484-CEBA-90FF-1D6090AB8453}"/>
                </a:ext>
              </a:extLst>
            </p:cNvPr>
            <p:cNvSpPr/>
            <p:nvPr/>
          </p:nvSpPr>
          <p:spPr>
            <a:xfrm>
              <a:off x="1039492" y="2690783"/>
              <a:ext cx="122845" cy="315033"/>
            </a:xfrm>
            <a:custGeom>
              <a:avLst/>
              <a:gdLst/>
              <a:ahLst/>
              <a:cxnLst/>
              <a:rect l="l" t="t" r="r" b="b"/>
              <a:pathLst>
                <a:path w="4087" h="10481" extrusionOk="0">
                  <a:moveTo>
                    <a:pt x="2007" y="0"/>
                  </a:moveTo>
                  <a:cubicBezTo>
                    <a:pt x="1806" y="0"/>
                    <a:pt x="1599" y="24"/>
                    <a:pt x="1394" y="73"/>
                  </a:cubicBezTo>
                  <a:cubicBezTo>
                    <a:pt x="413" y="295"/>
                    <a:pt x="254" y="865"/>
                    <a:pt x="191" y="1403"/>
                  </a:cubicBezTo>
                  <a:cubicBezTo>
                    <a:pt x="33" y="2385"/>
                    <a:pt x="33" y="3335"/>
                    <a:pt x="1" y="4285"/>
                  </a:cubicBezTo>
                  <a:cubicBezTo>
                    <a:pt x="1" y="6217"/>
                    <a:pt x="349" y="8117"/>
                    <a:pt x="476" y="10017"/>
                  </a:cubicBezTo>
                  <a:lnTo>
                    <a:pt x="476" y="10049"/>
                  </a:lnTo>
                  <a:cubicBezTo>
                    <a:pt x="1016" y="10265"/>
                    <a:pt x="1648" y="10481"/>
                    <a:pt x="2294" y="10481"/>
                  </a:cubicBezTo>
                  <a:cubicBezTo>
                    <a:pt x="2406" y="10481"/>
                    <a:pt x="2518" y="10475"/>
                    <a:pt x="2629" y="10461"/>
                  </a:cubicBezTo>
                  <a:cubicBezTo>
                    <a:pt x="3801" y="10271"/>
                    <a:pt x="3738" y="9510"/>
                    <a:pt x="3770" y="8909"/>
                  </a:cubicBezTo>
                  <a:cubicBezTo>
                    <a:pt x="3801" y="7927"/>
                    <a:pt x="3801" y="6945"/>
                    <a:pt x="3833" y="5964"/>
                  </a:cubicBezTo>
                  <a:cubicBezTo>
                    <a:pt x="3865" y="4982"/>
                    <a:pt x="3896" y="4000"/>
                    <a:pt x="3896" y="3018"/>
                  </a:cubicBezTo>
                  <a:cubicBezTo>
                    <a:pt x="3928" y="2258"/>
                    <a:pt x="4086" y="1372"/>
                    <a:pt x="3579" y="707"/>
                  </a:cubicBezTo>
                  <a:cubicBezTo>
                    <a:pt x="3548" y="675"/>
                    <a:pt x="3548" y="675"/>
                    <a:pt x="3548" y="643"/>
                  </a:cubicBezTo>
                  <a:cubicBezTo>
                    <a:pt x="3516" y="612"/>
                    <a:pt x="3484" y="580"/>
                    <a:pt x="3453" y="548"/>
                  </a:cubicBezTo>
                  <a:cubicBezTo>
                    <a:pt x="3124" y="196"/>
                    <a:pt x="2586" y="0"/>
                    <a:pt x="2007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1" name="Google Shape;2051;p41">
              <a:extLst>
                <a:ext uri="{FF2B5EF4-FFF2-40B4-BE49-F238E27FC236}">
                  <a16:creationId xmlns:a16="http://schemas.microsoft.com/office/drawing/2014/main" id="{95146D36-0928-4A75-1F33-2EE1C540D152}"/>
                </a:ext>
              </a:extLst>
            </p:cNvPr>
            <p:cNvSpPr/>
            <p:nvPr/>
          </p:nvSpPr>
          <p:spPr>
            <a:xfrm>
              <a:off x="718719" y="2711703"/>
              <a:ext cx="227535" cy="283051"/>
            </a:xfrm>
            <a:custGeom>
              <a:avLst/>
              <a:gdLst/>
              <a:ahLst/>
              <a:cxnLst/>
              <a:rect l="l" t="t" r="r" b="b"/>
              <a:pathLst>
                <a:path w="7570" h="9417" extrusionOk="0">
                  <a:moveTo>
                    <a:pt x="2573" y="1"/>
                  </a:moveTo>
                  <a:cubicBezTo>
                    <a:pt x="2137" y="1"/>
                    <a:pt x="1711" y="24"/>
                    <a:pt x="1331" y="106"/>
                  </a:cubicBezTo>
                  <a:cubicBezTo>
                    <a:pt x="349" y="327"/>
                    <a:pt x="349" y="834"/>
                    <a:pt x="349" y="1372"/>
                  </a:cubicBezTo>
                  <a:cubicBezTo>
                    <a:pt x="349" y="1721"/>
                    <a:pt x="349" y="2101"/>
                    <a:pt x="349" y="2449"/>
                  </a:cubicBezTo>
                  <a:cubicBezTo>
                    <a:pt x="349" y="3177"/>
                    <a:pt x="349" y="3906"/>
                    <a:pt x="349" y="4666"/>
                  </a:cubicBezTo>
                  <a:cubicBezTo>
                    <a:pt x="349" y="5331"/>
                    <a:pt x="349" y="6028"/>
                    <a:pt x="317" y="6724"/>
                  </a:cubicBezTo>
                  <a:cubicBezTo>
                    <a:pt x="317" y="7326"/>
                    <a:pt x="0" y="8561"/>
                    <a:pt x="697" y="9036"/>
                  </a:cubicBezTo>
                  <a:cubicBezTo>
                    <a:pt x="1163" y="9346"/>
                    <a:pt x="1985" y="9393"/>
                    <a:pt x="2741" y="9393"/>
                  </a:cubicBezTo>
                  <a:cubicBezTo>
                    <a:pt x="3065" y="9393"/>
                    <a:pt x="3376" y="9385"/>
                    <a:pt x="3642" y="9385"/>
                  </a:cubicBezTo>
                  <a:cubicBezTo>
                    <a:pt x="4782" y="9416"/>
                    <a:pt x="5923" y="9416"/>
                    <a:pt x="7063" y="9416"/>
                  </a:cubicBezTo>
                  <a:cubicBezTo>
                    <a:pt x="6873" y="9036"/>
                    <a:pt x="6873" y="8561"/>
                    <a:pt x="6936" y="8181"/>
                  </a:cubicBezTo>
                  <a:cubicBezTo>
                    <a:pt x="7063" y="7168"/>
                    <a:pt x="7284" y="6154"/>
                    <a:pt x="7379" y="5173"/>
                  </a:cubicBezTo>
                  <a:cubicBezTo>
                    <a:pt x="7506" y="4159"/>
                    <a:pt x="7569" y="3146"/>
                    <a:pt x="7569" y="2132"/>
                  </a:cubicBezTo>
                  <a:cubicBezTo>
                    <a:pt x="7569" y="1594"/>
                    <a:pt x="7569" y="1087"/>
                    <a:pt x="7538" y="549"/>
                  </a:cubicBezTo>
                  <a:cubicBezTo>
                    <a:pt x="7506" y="391"/>
                    <a:pt x="7506" y="232"/>
                    <a:pt x="7506" y="42"/>
                  </a:cubicBezTo>
                  <a:lnTo>
                    <a:pt x="4276" y="42"/>
                  </a:lnTo>
                  <a:cubicBezTo>
                    <a:pt x="3751" y="42"/>
                    <a:pt x="3154" y="1"/>
                    <a:pt x="2573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2" name="Google Shape;2052;p41">
              <a:extLst>
                <a:ext uri="{FF2B5EF4-FFF2-40B4-BE49-F238E27FC236}">
                  <a16:creationId xmlns:a16="http://schemas.microsoft.com/office/drawing/2014/main" id="{D0569A8A-3862-3D0D-3988-17C33BC1B7F0}"/>
                </a:ext>
              </a:extLst>
            </p:cNvPr>
            <p:cNvSpPr/>
            <p:nvPr/>
          </p:nvSpPr>
          <p:spPr>
            <a:xfrm>
              <a:off x="2830018" y="2736741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cubicBezTo>
                    <a:pt x="855" y="698"/>
                    <a:pt x="1077" y="1648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5"/>
                  </a:cubicBezTo>
                  <a:cubicBezTo>
                    <a:pt x="1837" y="4878"/>
                    <a:pt x="1869" y="5005"/>
                    <a:pt x="1679" y="5068"/>
                  </a:cubicBezTo>
                  <a:cubicBezTo>
                    <a:pt x="127" y="5511"/>
                    <a:pt x="0" y="6778"/>
                    <a:pt x="1489" y="7316"/>
                  </a:cubicBezTo>
                  <a:cubicBezTo>
                    <a:pt x="1647" y="7380"/>
                    <a:pt x="1647" y="7538"/>
                    <a:pt x="1489" y="7570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678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06"/>
                    <a:pt x="7126" y="4688"/>
                  </a:cubicBezTo>
                  <a:cubicBezTo>
                    <a:pt x="7126" y="3991"/>
                    <a:pt x="7474" y="2851"/>
                    <a:pt x="8741" y="2661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51"/>
                    <a:pt x="3452" y="761"/>
                    <a:pt x="2977" y="571"/>
                  </a:cubicBezTo>
                  <a:cubicBezTo>
                    <a:pt x="2661" y="444"/>
                    <a:pt x="2376" y="318"/>
                    <a:pt x="2091" y="191"/>
                  </a:cubicBezTo>
                  <a:cubicBezTo>
                    <a:pt x="1996" y="128"/>
                    <a:pt x="1901" y="96"/>
                    <a:pt x="1806" y="64"/>
                  </a:cubicBezTo>
                  <a:cubicBezTo>
                    <a:pt x="1711" y="33"/>
                    <a:pt x="1647" y="1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3" name="Google Shape;2053;p41">
              <a:extLst>
                <a:ext uri="{FF2B5EF4-FFF2-40B4-BE49-F238E27FC236}">
                  <a16:creationId xmlns:a16="http://schemas.microsoft.com/office/drawing/2014/main" id="{4307CBC8-47FA-03ED-85A0-437FAF44C072}"/>
                </a:ext>
              </a:extLst>
            </p:cNvPr>
            <p:cNvSpPr/>
            <p:nvPr/>
          </p:nvSpPr>
          <p:spPr>
            <a:xfrm>
              <a:off x="1178478" y="2779603"/>
              <a:ext cx="1684873" cy="35678"/>
            </a:xfrm>
            <a:custGeom>
              <a:avLst/>
              <a:gdLst/>
              <a:ahLst/>
              <a:cxnLst/>
              <a:rect l="l" t="t" r="r" b="b"/>
              <a:pathLst>
                <a:path w="56055" h="1187" extrusionOk="0">
                  <a:moveTo>
                    <a:pt x="159" y="0"/>
                  </a:moveTo>
                  <a:cubicBezTo>
                    <a:pt x="32" y="0"/>
                    <a:pt x="1" y="32"/>
                    <a:pt x="1" y="95"/>
                  </a:cubicBezTo>
                  <a:cubicBezTo>
                    <a:pt x="1" y="127"/>
                    <a:pt x="32" y="190"/>
                    <a:pt x="159" y="190"/>
                  </a:cubicBezTo>
                  <a:cubicBezTo>
                    <a:pt x="4276" y="475"/>
                    <a:pt x="8488" y="570"/>
                    <a:pt x="12637" y="697"/>
                  </a:cubicBezTo>
                  <a:cubicBezTo>
                    <a:pt x="19984" y="918"/>
                    <a:pt x="27331" y="1077"/>
                    <a:pt x="34710" y="1140"/>
                  </a:cubicBezTo>
                  <a:cubicBezTo>
                    <a:pt x="37621" y="1166"/>
                    <a:pt x="40544" y="1187"/>
                    <a:pt x="43468" y="1187"/>
                  </a:cubicBezTo>
                  <a:cubicBezTo>
                    <a:pt x="47668" y="1187"/>
                    <a:pt x="51872" y="1144"/>
                    <a:pt x="56055" y="1013"/>
                  </a:cubicBezTo>
                  <a:lnTo>
                    <a:pt x="56055" y="855"/>
                  </a:lnTo>
                  <a:cubicBezTo>
                    <a:pt x="52128" y="855"/>
                    <a:pt x="48201" y="918"/>
                    <a:pt x="44274" y="918"/>
                  </a:cubicBezTo>
                  <a:cubicBezTo>
                    <a:pt x="36927" y="918"/>
                    <a:pt x="29548" y="855"/>
                    <a:pt x="22201" y="697"/>
                  </a:cubicBezTo>
                  <a:cubicBezTo>
                    <a:pt x="18495" y="633"/>
                    <a:pt x="14790" y="507"/>
                    <a:pt x="11053" y="412"/>
                  </a:cubicBezTo>
                  <a:cubicBezTo>
                    <a:pt x="7443" y="285"/>
                    <a:pt x="3801" y="63"/>
                    <a:pt x="1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4" name="Google Shape;2054;p41">
              <a:extLst>
                <a:ext uri="{FF2B5EF4-FFF2-40B4-BE49-F238E27FC236}">
                  <a16:creationId xmlns:a16="http://schemas.microsoft.com/office/drawing/2014/main" id="{EF43F8D5-8ABB-C5FF-135A-B4BB6AE2D7D6}"/>
                </a:ext>
              </a:extLst>
            </p:cNvPr>
            <p:cNvSpPr/>
            <p:nvPr/>
          </p:nvSpPr>
          <p:spPr>
            <a:xfrm>
              <a:off x="3028968" y="2820511"/>
              <a:ext cx="229429" cy="130450"/>
            </a:xfrm>
            <a:custGeom>
              <a:avLst/>
              <a:gdLst/>
              <a:ahLst/>
              <a:cxnLst/>
              <a:rect l="l" t="t" r="r" b="b"/>
              <a:pathLst>
                <a:path w="7633" h="4340" extrusionOk="0">
                  <a:moveTo>
                    <a:pt x="2502" y="1"/>
                  </a:moveTo>
                  <a:cubicBezTo>
                    <a:pt x="2470" y="32"/>
                    <a:pt x="2470" y="64"/>
                    <a:pt x="2407" y="96"/>
                  </a:cubicBezTo>
                  <a:cubicBezTo>
                    <a:pt x="0" y="951"/>
                    <a:pt x="950" y="3199"/>
                    <a:pt x="2375" y="4339"/>
                  </a:cubicBezTo>
                  <a:cubicBezTo>
                    <a:pt x="2945" y="4181"/>
                    <a:pt x="3516" y="4023"/>
                    <a:pt x="4086" y="3833"/>
                  </a:cubicBezTo>
                  <a:cubicBezTo>
                    <a:pt x="4624" y="3674"/>
                    <a:pt x="5162" y="3484"/>
                    <a:pt x="5637" y="3263"/>
                  </a:cubicBezTo>
                  <a:cubicBezTo>
                    <a:pt x="6144" y="3041"/>
                    <a:pt x="7189" y="2661"/>
                    <a:pt x="7347" y="2249"/>
                  </a:cubicBezTo>
                  <a:cubicBezTo>
                    <a:pt x="7632" y="1426"/>
                    <a:pt x="5352" y="919"/>
                    <a:pt x="4497" y="666"/>
                  </a:cubicBezTo>
                  <a:cubicBezTo>
                    <a:pt x="3832" y="444"/>
                    <a:pt x="3167" y="222"/>
                    <a:pt x="2502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5" name="Google Shape;2055;p41">
              <a:extLst>
                <a:ext uri="{FF2B5EF4-FFF2-40B4-BE49-F238E27FC236}">
                  <a16:creationId xmlns:a16="http://schemas.microsoft.com/office/drawing/2014/main" id="{8F7FD243-107D-D90F-C405-EC8B3C1508F6}"/>
                </a:ext>
              </a:extLst>
            </p:cNvPr>
            <p:cNvSpPr/>
            <p:nvPr/>
          </p:nvSpPr>
          <p:spPr>
            <a:xfrm>
              <a:off x="710152" y="2680563"/>
              <a:ext cx="2558705" cy="351703"/>
            </a:xfrm>
            <a:custGeom>
              <a:avLst/>
              <a:gdLst/>
              <a:ahLst/>
              <a:cxnLst/>
              <a:rect l="l" t="t" r="r" b="b"/>
              <a:pathLst>
                <a:path w="85127" h="11701" extrusionOk="0">
                  <a:moveTo>
                    <a:pt x="14917" y="1078"/>
                  </a:moveTo>
                  <a:lnTo>
                    <a:pt x="14917" y="1078"/>
                  </a:lnTo>
                  <a:cubicBezTo>
                    <a:pt x="19065" y="1205"/>
                    <a:pt x="23245" y="1173"/>
                    <a:pt x="27362" y="1237"/>
                  </a:cubicBezTo>
                  <a:cubicBezTo>
                    <a:pt x="42120" y="1395"/>
                    <a:pt x="56878" y="1553"/>
                    <a:pt x="71636" y="1712"/>
                  </a:cubicBezTo>
                  <a:cubicBezTo>
                    <a:pt x="71636" y="1712"/>
                    <a:pt x="71667" y="1743"/>
                    <a:pt x="71667" y="1743"/>
                  </a:cubicBezTo>
                  <a:cubicBezTo>
                    <a:pt x="70876" y="2503"/>
                    <a:pt x="71129" y="3485"/>
                    <a:pt x="72174" y="4087"/>
                  </a:cubicBezTo>
                  <a:cubicBezTo>
                    <a:pt x="72079" y="4118"/>
                    <a:pt x="72016" y="4150"/>
                    <a:pt x="71953" y="4150"/>
                  </a:cubicBezTo>
                  <a:lnTo>
                    <a:pt x="71636" y="4150"/>
                  </a:lnTo>
                  <a:lnTo>
                    <a:pt x="71636" y="4308"/>
                  </a:lnTo>
                  <a:cubicBezTo>
                    <a:pt x="70496" y="4910"/>
                    <a:pt x="70369" y="5987"/>
                    <a:pt x="71477" y="6684"/>
                  </a:cubicBezTo>
                  <a:cubicBezTo>
                    <a:pt x="67392" y="6652"/>
                    <a:pt x="63307" y="6652"/>
                    <a:pt x="59190" y="6620"/>
                  </a:cubicBezTo>
                  <a:cubicBezTo>
                    <a:pt x="51874" y="6620"/>
                    <a:pt x="44559" y="6589"/>
                    <a:pt x="37243" y="6557"/>
                  </a:cubicBezTo>
                  <a:cubicBezTo>
                    <a:pt x="33570" y="6525"/>
                    <a:pt x="29896" y="6494"/>
                    <a:pt x="26254" y="6462"/>
                  </a:cubicBezTo>
                  <a:cubicBezTo>
                    <a:pt x="23453" y="6462"/>
                    <a:pt x="20614" y="6368"/>
                    <a:pt x="17795" y="6368"/>
                  </a:cubicBezTo>
                  <a:cubicBezTo>
                    <a:pt x="16949" y="6368"/>
                    <a:pt x="16105" y="6377"/>
                    <a:pt x="15265" y="6399"/>
                  </a:cubicBezTo>
                  <a:lnTo>
                    <a:pt x="15202" y="6399"/>
                  </a:lnTo>
                  <a:cubicBezTo>
                    <a:pt x="15265" y="5417"/>
                    <a:pt x="15297" y="4403"/>
                    <a:pt x="15297" y="3390"/>
                  </a:cubicBezTo>
                  <a:cubicBezTo>
                    <a:pt x="15297" y="3042"/>
                    <a:pt x="15297" y="2693"/>
                    <a:pt x="15297" y="2345"/>
                  </a:cubicBezTo>
                  <a:cubicBezTo>
                    <a:pt x="15297" y="1933"/>
                    <a:pt x="15170" y="1490"/>
                    <a:pt x="14917" y="1078"/>
                  </a:cubicBezTo>
                  <a:close/>
                  <a:moveTo>
                    <a:pt x="79648" y="4657"/>
                  </a:moveTo>
                  <a:cubicBezTo>
                    <a:pt x="80313" y="4878"/>
                    <a:pt x="80978" y="5100"/>
                    <a:pt x="81643" y="5322"/>
                  </a:cubicBezTo>
                  <a:cubicBezTo>
                    <a:pt x="82498" y="5575"/>
                    <a:pt x="84778" y="6082"/>
                    <a:pt x="84493" y="6905"/>
                  </a:cubicBezTo>
                  <a:cubicBezTo>
                    <a:pt x="84335" y="7317"/>
                    <a:pt x="83290" y="7697"/>
                    <a:pt x="82783" y="7919"/>
                  </a:cubicBezTo>
                  <a:cubicBezTo>
                    <a:pt x="82308" y="8140"/>
                    <a:pt x="81770" y="8330"/>
                    <a:pt x="81232" y="8489"/>
                  </a:cubicBezTo>
                  <a:cubicBezTo>
                    <a:pt x="80662" y="8679"/>
                    <a:pt x="80091" y="8837"/>
                    <a:pt x="79521" y="8995"/>
                  </a:cubicBezTo>
                  <a:cubicBezTo>
                    <a:pt x="78096" y="7855"/>
                    <a:pt x="77146" y="5607"/>
                    <a:pt x="79553" y="4752"/>
                  </a:cubicBezTo>
                  <a:cubicBezTo>
                    <a:pt x="79585" y="4720"/>
                    <a:pt x="79616" y="4688"/>
                    <a:pt x="79648" y="4657"/>
                  </a:cubicBezTo>
                  <a:close/>
                  <a:moveTo>
                    <a:pt x="15202" y="6589"/>
                  </a:moveTo>
                  <a:cubicBezTo>
                    <a:pt x="15233" y="6620"/>
                    <a:pt x="15233" y="6620"/>
                    <a:pt x="15265" y="6620"/>
                  </a:cubicBezTo>
                  <a:cubicBezTo>
                    <a:pt x="19414" y="6779"/>
                    <a:pt x="23657" y="6715"/>
                    <a:pt x="27806" y="6747"/>
                  </a:cubicBezTo>
                  <a:cubicBezTo>
                    <a:pt x="37912" y="6813"/>
                    <a:pt x="48033" y="6909"/>
                    <a:pt x="58148" y="6909"/>
                  </a:cubicBezTo>
                  <a:cubicBezTo>
                    <a:pt x="62614" y="6909"/>
                    <a:pt x="67079" y="6890"/>
                    <a:pt x="71541" y="6842"/>
                  </a:cubicBezTo>
                  <a:lnTo>
                    <a:pt x="71541" y="6842"/>
                  </a:lnTo>
                  <a:cubicBezTo>
                    <a:pt x="70179" y="7444"/>
                    <a:pt x="70147" y="8679"/>
                    <a:pt x="71509" y="9312"/>
                  </a:cubicBezTo>
                  <a:cubicBezTo>
                    <a:pt x="71477" y="9312"/>
                    <a:pt x="71477" y="9344"/>
                    <a:pt x="71477" y="9344"/>
                  </a:cubicBezTo>
                  <a:cubicBezTo>
                    <a:pt x="67329" y="9249"/>
                    <a:pt x="63180" y="9217"/>
                    <a:pt x="59032" y="9185"/>
                  </a:cubicBezTo>
                  <a:cubicBezTo>
                    <a:pt x="51716" y="9122"/>
                    <a:pt x="44400" y="9090"/>
                    <a:pt x="37053" y="9027"/>
                  </a:cubicBezTo>
                  <a:cubicBezTo>
                    <a:pt x="33380" y="8995"/>
                    <a:pt x="29738" y="8964"/>
                    <a:pt x="26064" y="8932"/>
                  </a:cubicBezTo>
                  <a:cubicBezTo>
                    <a:pt x="24227" y="8932"/>
                    <a:pt x="22390" y="8932"/>
                    <a:pt x="20554" y="8900"/>
                  </a:cubicBezTo>
                  <a:lnTo>
                    <a:pt x="17830" y="8900"/>
                  </a:lnTo>
                  <a:cubicBezTo>
                    <a:pt x="17355" y="8869"/>
                    <a:pt x="16912" y="8869"/>
                    <a:pt x="16437" y="8869"/>
                  </a:cubicBezTo>
                  <a:cubicBezTo>
                    <a:pt x="16204" y="8869"/>
                    <a:pt x="15845" y="8911"/>
                    <a:pt x="15538" y="8911"/>
                  </a:cubicBezTo>
                  <a:cubicBezTo>
                    <a:pt x="15385" y="8911"/>
                    <a:pt x="15244" y="8900"/>
                    <a:pt x="15138" y="8869"/>
                  </a:cubicBezTo>
                  <a:cubicBezTo>
                    <a:pt x="15138" y="8109"/>
                    <a:pt x="15170" y="7349"/>
                    <a:pt x="15202" y="6589"/>
                  </a:cubicBezTo>
                  <a:close/>
                  <a:moveTo>
                    <a:pt x="2858" y="1037"/>
                  </a:moveTo>
                  <a:cubicBezTo>
                    <a:pt x="3439" y="1037"/>
                    <a:pt x="4036" y="1078"/>
                    <a:pt x="4561" y="1078"/>
                  </a:cubicBezTo>
                  <a:lnTo>
                    <a:pt x="7791" y="1078"/>
                  </a:lnTo>
                  <a:cubicBezTo>
                    <a:pt x="7791" y="1268"/>
                    <a:pt x="7791" y="1427"/>
                    <a:pt x="7823" y="1585"/>
                  </a:cubicBezTo>
                  <a:cubicBezTo>
                    <a:pt x="7854" y="2123"/>
                    <a:pt x="7854" y="2630"/>
                    <a:pt x="7854" y="3168"/>
                  </a:cubicBezTo>
                  <a:cubicBezTo>
                    <a:pt x="7854" y="4182"/>
                    <a:pt x="7791" y="5195"/>
                    <a:pt x="7664" y="6209"/>
                  </a:cubicBezTo>
                  <a:cubicBezTo>
                    <a:pt x="7569" y="7190"/>
                    <a:pt x="7348" y="8204"/>
                    <a:pt x="7221" y="9217"/>
                  </a:cubicBezTo>
                  <a:cubicBezTo>
                    <a:pt x="7158" y="9597"/>
                    <a:pt x="7158" y="10072"/>
                    <a:pt x="7348" y="10452"/>
                  </a:cubicBezTo>
                  <a:cubicBezTo>
                    <a:pt x="6208" y="10452"/>
                    <a:pt x="5067" y="10452"/>
                    <a:pt x="3927" y="10421"/>
                  </a:cubicBezTo>
                  <a:cubicBezTo>
                    <a:pt x="3661" y="10421"/>
                    <a:pt x="3350" y="10429"/>
                    <a:pt x="3026" y="10429"/>
                  </a:cubicBezTo>
                  <a:cubicBezTo>
                    <a:pt x="2270" y="10429"/>
                    <a:pt x="1448" y="10382"/>
                    <a:pt x="982" y="10072"/>
                  </a:cubicBezTo>
                  <a:cubicBezTo>
                    <a:pt x="285" y="9597"/>
                    <a:pt x="602" y="8362"/>
                    <a:pt x="602" y="7760"/>
                  </a:cubicBezTo>
                  <a:cubicBezTo>
                    <a:pt x="634" y="7064"/>
                    <a:pt x="634" y="6367"/>
                    <a:pt x="634" y="5702"/>
                  </a:cubicBezTo>
                  <a:cubicBezTo>
                    <a:pt x="634" y="4942"/>
                    <a:pt x="634" y="4213"/>
                    <a:pt x="634" y="3485"/>
                  </a:cubicBezTo>
                  <a:cubicBezTo>
                    <a:pt x="634" y="3137"/>
                    <a:pt x="634" y="2757"/>
                    <a:pt x="634" y="2408"/>
                  </a:cubicBezTo>
                  <a:cubicBezTo>
                    <a:pt x="634" y="1870"/>
                    <a:pt x="634" y="1363"/>
                    <a:pt x="1616" y="1142"/>
                  </a:cubicBezTo>
                  <a:cubicBezTo>
                    <a:pt x="1996" y="1060"/>
                    <a:pt x="2422" y="1037"/>
                    <a:pt x="2858" y="1037"/>
                  </a:cubicBezTo>
                  <a:close/>
                  <a:moveTo>
                    <a:pt x="12909" y="358"/>
                  </a:moveTo>
                  <a:cubicBezTo>
                    <a:pt x="13509" y="358"/>
                    <a:pt x="14071" y="549"/>
                    <a:pt x="14410" y="888"/>
                  </a:cubicBezTo>
                  <a:cubicBezTo>
                    <a:pt x="14441" y="920"/>
                    <a:pt x="14473" y="952"/>
                    <a:pt x="14505" y="983"/>
                  </a:cubicBezTo>
                  <a:cubicBezTo>
                    <a:pt x="14505" y="1015"/>
                    <a:pt x="14505" y="1015"/>
                    <a:pt x="14536" y="1047"/>
                  </a:cubicBezTo>
                  <a:cubicBezTo>
                    <a:pt x="15043" y="1743"/>
                    <a:pt x="14885" y="2630"/>
                    <a:pt x="14853" y="3358"/>
                  </a:cubicBezTo>
                  <a:cubicBezTo>
                    <a:pt x="14853" y="4340"/>
                    <a:pt x="14822" y="5322"/>
                    <a:pt x="14790" y="6304"/>
                  </a:cubicBezTo>
                  <a:cubicBezTo>
                    <a:pt x="14758" y="7285"/>
                    <a:pt x="14758" y="8267"/>
                    <a:pt x="14727" y="9249"/>
                  </a:cubicBezTo>
                  <a:cubicBezTo>
                    <a:pt x="14695" y="9850"/>
                    <a:pt x="14758" y="10611"/>
                    <a:pt x="13586" y="10801"/>
                  </a:cubicBezTo>
                  <a:cubicBezTo>
                    <a:pt x="13458" y="10822"/>
                    <a:pt x="13329" y="10832"/>
                    <a:pt x="13201" y="10832"/>
                  </a:cubicBezTo>
                  <a:cubicBezTo>
                    <a:pt x="12573" y="10832"/>
                    <a:pt x="11959" y="10599"/>
                    <a:pt x="11433" y="10389"/>
                  </a:cubicBezTo>
                  <a:cubicBezTo>
                    <a:pt x="11306" y="8457"/>
                    <a:pt x="10958" y="6557"/>
                    <a:pt x="10958" y="4625"/>
                  </a:cubicBezTo>
                  <a:cubicBezTo>
                    <a:pt x="10990" y="3675"/>
                    <a:pt x="10990" y="2725"/>
                    <a:pt x="11148" y="1775"/>
                  </a:cubicBezTo>
                  <a:cubicBezTo>
                    <a:pt x="11211" y="1205"/>
                    <a:pt x="11370" y="635"/>
                    <a:pt x="12351" y="413"/>
                  </a:cubicBezTo>
                  <a:cubicBezTo>
                    <a:pt x="12537" y="376"/>
                    <a:pt x="12725" y="358"/>
                    <a:pt x="12909" y="358"/>
                  </a:cubicBezTo>
                  <a:close/>
                  <a:moveTo>
                    <a:pt x="9469" y="286"/>
                  </a:moveTo>
                  <a:cubicBezTo>
                    <a:pt x="9976" y="286"/>
                    <a:pt x="10768" y="286"/>
                    <a:pt x="10958" y="698"/>
                  </a:cubicBezTo>
                  <a:cubicBezTo>
                    <a:pt x="10958" y="730"/>
                    <a:pt x="11021" y="761"/>
                    <a:pt x="11085" y="793"/>
                  </a:cubicBezTo>
                  <a:cubicBezTo>
                    <a:pt x="10958" y="920"/>
                    <a:pt x="10863" y="1078"/>
                    <a:pt x="10800" y="1237"/>
                  </a:cubicBezTo>
                  <a:cubicBezTo>
                    <a:pt x="10515" y="2187"/>
                    <a:pt x="10578" y="3200"/>
                    <a:pt x="10578" y="4150"/>
                  </a:cubicBezTo>
                  <a:cubicBezTo>
                    <a:pt x="10515" y="6209"/>
                    <a:pt x="10483" y="8362"/>
                    <a:pt x="11085" y="10389"/>
                  </a:cubicBezTo>
                  <a:cubicBezTo>
                    <a:pt x="11085" y="10421"/>
                    <a:pt x="11085" y="10421"/>
                    <a:pt x="11085" y="10421"/>
                  </a:cubicBezTo>
                  <a:cubicBezTo>
                    <a:pt x="11085" y="10421"/>
                    <a:pt x="11085" y="10452"/>
                    <a:pt x="11085" y="10452"/>
                  </a:cubicBezTo>
                  <a:cubicBezTo>
                    <a:pt x="10734" y="10877"/>
                    <a:pt x="10068" y="11144"/>
                    <a:pt x="9351" y="11144"/>
                  </a:cubicBezTo>
                  <a:cubicBezTo>
                    <a:pt x="9160" y="11144"/>
                    <a:pt x="8966" y="11126"/>
                    <a:pt x="8773" y="11086"/>
                  </a:cubicBezTo>
                  <a:cubicBezTo>
                    <a:pt x="7759" y="10896"/>
                    <a:pt x="7569" y="10135"/>
                    <a:pt x="7569" y="9565"/>
                  </a:cubicBezTo>
                  <a:cubicBezTo>
                    <a:pt x="7601" y="8489"/>
                    <a:pt x="7918" y="7380"/>
                    <a:pt x="8044" y="6304"/>
                  </a:cubicBezTo>
                  <a:cubicBezTo>
                    <a:pt x="8203" y="5132"/>
                    <a:pt x="8266" y="3960"/>
                    <a:pt x="8266" y="2788"/>
                  </a:cubicBezTo>
                  <a:cubicBezTo>
                    <a:pt x="8266" y="2250"/>
                    <a:pt x="8203" y="1712"/>
                    <a:pt x="8203" y="1205"/>
                  </a:cubicBezTo>
                  <a:cubicBezTo>
                    <a:pt x="8203" y="698"/>
                    <a:pt x="8583" y="318"/>
                    <a:pt x="9469" y="286"/>
                  </a:cubicBezTo>
                  <a:close/>
                  <a:moveTo>
                    <a:pt x="72111" y="1838"/>
                  </a:moveTo>
                  <a:lnTo>
                    <a:pt x="72111" y="1838"/>
                  </a:lnTo>
                  <a:cubicBezTo>
                    <a:pt x="72174" y="1870"/>
                    <a:pt x="72238" y="1902"/>
                    <a:pt x="72333" y="1933"/>
                  </a:cubicBezTo>
                  <a:lnTo>
                    <a:pt x="72618" y="2060"/>
                  </a:lnTo>
                  <a:cubicBezTo>
                    <a:pt x="72903" y="2187"/>
                    <a:pt x="73188" y="2313"/>
                    <a:pt x="73504" y="2440"/>
                  </a:cubicBezTo>
                  <a:cubicBezTo>
                    <a:pt x="73979" y="2630"/>
                    <a:pt x="74486" y="2820"/>
                    <a:pt x="74961" y="3042"/>
                  </a:cubicBezTo>
                  <a:cubicBezTo>
                    <a:pt x="76069" y="3453"/>
                    <a:pt x="77210" y="3865"/>
                    <a:pt x="78350" y="4245"/>
                  </a:cubicBezTo>
                  <a:cubicBezTo>
                    <a:pt x="78666" y="4340"/>
                    <a:pt x="78951" y="4435"/>
                    <a:pt x="79268" y="4530"/>
                  </a:cubicBezTo>
                  <a:cubicBezTo>
                    <a:pt x="78001" y="4720"/>
                    <a:pt x="77653" y="5860"/>
                    <a:pt x="77653" y="6557"/>
                  </a:cubicBezTo>
                  <a:cubicBezTo>
                    <a:pt x="77653" y="7475"/>
                    <a:pt x="78223" y="8394"/>
                    <a:pt x="79236" y="9059"/>
                  </a:cubicBezTo>
                  <a:cubicBezTo>
                    <a:pt x="78730" y="9185"/>
                    <a:pt x="78255" y="9312"/>
                    <a:pt x="77780" y="9439"/>
                  </a:cubicBezTo>
                  <a:cubicBezTo>
                    <a:pt x="75658" y="9977"/>
                    <a:pt x="73568" y="10547"/>
                    <a:pt x="71604" y="11307"/>
                  </a:cubicBezTo>
                  <a:cubicBezTo>
                    <a:pt x="70717" y="10737"/>
                    <a:pt x="70844" y="9850"/>
                    <a:pt x="72016" y="9439"/>
                  </a:cubicBezTo>
                  <a:cubicBezTo>
                    <a:pt x="72174" y="9407"/>
                    <a:pt x="72174" y="9249"/>
                    <a:pt x="72016" y="9185"/>
                  </a:cubicBezTo>
                  <a:cubicBezTo>
                    <a:pt x="70527" y="8647"/>
                    <a:pt x="70654" y="7380"/>
                    <a:pt x="72206" y="6937"/>
                  </a:cubicBezTo>
                  <a:cubicBezTo>
                    <a:pt x="72396" y="6874"/>
                    <a:pt x="72364" y="6747"/>
                    <a:pt x="72206" y="6684"/>
                  </a:cubicBezTo>
                  <a:cubicBezTo>
                    <a:pt x="70622" y="6050"/>
                    <a:pt x="70907" y="4657"/>
                    <a:pt x="72681" y="4277"/>
                  </a:cubicBezTo>
                  <a:cubicBezTo>
                    <a:pt x="72903" y="4245"/>
                    <a:pt x="72903" y="4087"/>
                    <a:pt x="72744" y="4023"/>
                  </a:cubicBezTo>
                  <a:cubicBezTo>
                    <a:pt x="71604" y="3517"/>
                    <a:pt x="71382" y="2567"/>
                    <a:pt x="72111" y="1838"/>
                  </a:cubicBezTo>
                  <a:close/>
                  <a:moveTo>
                    <a:pt x="17228" y="9122"/>
                  </a:moveTo>
                  <a:cubicBezTo>
                    <a:pt x="18273" y="9122"/>
                    <a:pt x="19319" y="9154"/>
                    <a:pt x="20364" y="9154"/>
                  </a:cubicBezTo>
                  <a:cubicBezTo>
                    <a:pt x="22454" y="9154"/>
                    <a:pt x="24576" y="9185"/>
                    <a:pt x="26666" y="9185"/>
                  </a:cubicBezTo>
                  <a:cubicBezTo>
                    <a:pt x="39017" y="9291"/>
                    <a:pt x="51390" y="9462"/>
                    <a:pt x="63748" y="9462"/>
                  </a:cubicBezTo>
                  <a:cubicBezTo>
                    <a:pt x="66251" y="9462"/>
                    <a:pt x="68754" y="9455"/>
                    <a:pt x="71256" y="9439"/>
                  </a:cubicBezTo>
                  <a:lnTo>
                    <a:pt x="71256" y="9439"/>
                  </a:lnTo>
                  <a:cubicBezTo>
                    <a:pt x="70401" y="10009"/>
                    <a:pt x="70401" y="10864"/>
                    <a:pt x="71382" y="11402"/>
                  </a:cubicBezTo>
                  <a:cubicBezTo>
                    <a:pt x="71319" y="11402"/>
                    <a:pt x="71256" y="11434"/>
                    <a:pt x="71192" y="11466"/>
                  </a:cubicBezTo>
                  <a:cubicBezTo>
                    <a:pt x="71161" y="11402"/>
                    <a:pt x="71097" y="11371"/>
                    <a:pt x="71002" y="11371"/>
                  </a:cubicBezTo>
                  <a:cubicBezTo>
                    <a:pt x="66885" y="11339"/>
                    <a:pt x="62768" y="11307"/>
                    <a:pt x="58652" y="11276"/>
                  </a:cubicBezTo>
                  <a:cubicBezTo>
                    <a:pt x="44084" y="11086"/>
                    <a:pt x="29548" y="10579"/>
                    <a:pt x="14980" y="10199"/>
                  </a:cubicBezTo>
                  <a:cubicBezTo>
                    <a:pt x="15138" y="9850"/>
                    <a:pt x="15138" y="9470"/>
                    <a:pt x="15138" y="9122"/>
                  </a:cubicBezTo>
                  <a:cubicBezTo>
                    <a:pt x="15339" y="9154"/>
                    <a:pt x="15578" y="9164"/>
                    <a:pt x="15828" y="9164"/>
                  </a:cubicBezTo>
                  <a:cubicBezTo>
                    <a:pt x="16328" y="9164"/>
                    <a:pt x="16869" y="9122"/>
                    <a:pt x="17228" y="9122"/>
                  </a:cubicBezTo>
                  <a:close/>
                  <a:moveTo>
                    <a:pt x="9762" y="1"/>
                  </a:moveTo>
                  <a:cubicBezTo>
                    <a:pt x="8949" y="1"/>
                    <a:pt x="8092" y="252"/>
                    <a:pt x="7886" y="698"/>
                  </a:cubicBezTo>
                  <a:cubicBezTo>
                    <a:pt x="7854" y="730"/>
                    <a:pt x="7854" y="793"/>
                    <a:pt x="7823" y="825"/>
                  </a:cubicBezTo>
                  <a:lnTo>
                    <a:pt x="3452" y="825"/>
                  </a:lnTo>
                  <a:cubicBezTo>
                    <a:pt x="3233" y="825"/>
                    <a:pt x="2997" y="820"/>
                    <a:pt x="2757" y="820"/>
                  </a:cubicBezTo>
                  <a:cubicBezTo>
                    <a:pt x="2094" y="820"/>
                    <a:pt x="1390" y="854"/>
                    <a:pt x="855" y="1110"/>
                  </a:cubicBezTo>
                  <a:cubicBezTo>
                    <a:pt x="0" y="1490"/>
                    <a:pt x="254" y="2313"/>
                    <a:pt x="254" y="2883"/>
                  </a:cubicBezTo>
                  <a:cubicBezTo>
                    <a:pt x="254" y="3833"/>
                    <a:pt x="254" y="4752"/>
                    <a:pt x="222" y="5702"/>
                  </a:cubicBezTo>
                  <a:cubicBezTo>
                    <a:pt x="222" y="6652"/>
                    <a:pt x="222" y="7634"/>
                    <a:pt x="222" y="8615"/>
                  </a:cubicBezTo>
                  <a:cubicBezTo>
                    <a:pt x="222" y="9154"/>
                    <a:pt x="64" y="9819"/>
                    <a:pt x="729" y="10230"/>
                  </a:cubicBezTo>
                  <a:cubicBezTo>
                    <a:pt x="1299" y="10611"/>
                    <a:pt x="2249" y="10642"/>
                    <a:pt x="3009" y="10674"/>
                  </a:cubicBezTo>
                  <a:cubicBezTo>
                    <a:pt x="3293" y="10680"/>
                    <a:pt x="3576" y="10682"/>
                    <a:pt x="3859" y="10682"/>
                  </a:cubicBezTo>
                  <a:cubicBezTo>
                    <a:pt x="5055" y="10682"/>
                    <a:pt x="6238" y="10636"/>
                    <a:pt x="7443" y="10611"/>
                  </a:cubicBezTo>
                  <a:cubicBezTo>
                    <a:pt x="7538" y="10737"/>
                    <a:pt x="7664" y="10864"/>
                    <a:pt x="7791" y="10959"/>
                  </a:cubicBezTo>
                  <a:cubicBezTo>
                    <a:pt x="8190" y="11245"/>
                    <a:pt x="8745" y="11380"/>
                    <a:pt x="9298" y="11380"/>
                  </a:cubicBezTo>
                  <a:cubicBezTo>
                    <a:pt x="10149" y="11380"/>
                    <a:pt x="10993" y="11060"/>
                    <a:pt x="11243" y="10484"/>
                  </a:cubicBezTo>
                  <a:lnTo>
                    <a:pt x="11275" y="10484"/>
                  </a:lnTo>
                  <a:cubicBezTo>
                    <a:pt x="11818" y="10801"/>
                    <a:pt x="12507" y="11069"/>
                    <a:pt x="13226" y="11069"/>
                  </a:cubicBezTo>
                  <a:cubicBezTo>
                    <a:pt x="13513" y="11069"/>
                    <a:pt x="13804" y="11027"/>
                    <a:pt x="14093" y="10927"/>
                  </a:cubicBezTo>
                  <a:cubicBezTo>
                    <a:pt x="14473" y="10832"/>
                    <a:pt x="14727" y="10642"/>
                    <a:pt x="14853" y="10421"/>
                  </a:cubicBezTo>
                  <a:cubicBezTo>
                    <a:pt x="14885" y="10452"/>
                    <a:pt x="14917" y="10452"/>
                    <a:pt x="14980" y="10452"/>
                  </a:cubicBezTo>
                  <a:cubicBezTo>
                    <a:pt x="19065" y="10642"/>
                    <a:pt x="23182" y="10769"/>
                    <a:pt x="27299" y="10896"/>
                  </a:cubicBezTo>
                  <a:cubicBezTo>
                    <a:pt x="41867" y="11339"/>
                    <a:pt x="56403" y="11592"/>
                    <a:pt x="71002" y="11687"/>
                  </a:cubicBezTo>
                  <a:cubicBezTo>
                    <a:pt x="71002" y="11687"/>
                    <a:pt x="71034" y="11656"/>
                    <a:pt x="71034" y="11656"/>
                  </a:cubicBezTo>
                  <a:cubicBezTo>
                    <a:pt x="71079" y="11678"/>
                    <a:pt x="71124" y="11700"/>
                    <a:pt x="71180" y="11700"/>
                  </a:cubicBezTo>
                  <a:cubicBezTo>
                    <a:pt x="71203" y="11700"/>
                    <a:pt x="71228" y="11697"/>
                    <a:pt x="71256" y="11687"/>
                  </a:cubicBezTo>
                  <a:cubicBezTo>
                    <a:pt x="71414" y="11624"/>
                    <a:pt x="71572" y="11592"/>
                    <a:pt x="71763" y="11529"/>
                  </a:cubicBezTo>
                  <a:lnTo>
                    <a:pt x="71794" y="11529"/>
                  </a:lnTo>
                  <a:cubicBezTo>
                    <a:pt x="74486" y="10706"/>
                    <a:pt x="77178" y="9945"/>
                    <a:pt x="79965" y="9185"/>
                  </a:cubicBezTo>
                  <a:cubicBezTo>
                    <a:pt x="81263" y="8837"/>
                    <a:pt x="82562" y="8425"/>
                    <a:pt x="83702" y="7887"/>
                  </a:cubicBezTo>
                  <a:cubicBezTo>
                    <a:pt x="84335" y="7570"/>
                    <a:pt x="85127" y="7159"/>
                    <a:pt x="84969" y="6589"/>
                  </a:cubicBezTo>
                  <a:cubicBezTo>
                    <a:pt x="84778" y="5987"/>
                    <a:pt x="83733" y="5670"/>
                    <a:pt x="82973" y="5417"/>
                  </a:cubicBezTo>
                  <a:cubicBezTo>
                    <a:pt x="81612" y="4973"/>
                    <a:pt x="80250" y="4530"/>
                    <a:pt x="78888" y="4087"/>
                  </a:cubicBezTo>
                  <a:cubicBezTo>
                    <a:pt x="77495" y="3612"/>
                    <a:pt x="76101" y="3137"/>
                    <a:pt x="74771" y="2598"/>
                  </a:cubicBezTo>
                  <a:cubicBezTo>
                    <a:pt x="74106" y="2345"/>
                    <a:pt x="73473" y="2092"/>
                    <a:pt x="72871" y="1807"/>
                  </a:cubicBezTo>
                  <a:cubicBezTo>
                    <a:pt x="72713" y="1743"/>
                    <a:pt x="72586" y="1648"/>
                    <a:pt x="72428" y="1585"/>
                  </a:cubicBezTo>
                  <a:cubicBezTo>
                    <a:pt x="72459" y="1522"/>
                    <a:pt x="72396" y="1427"/>
                    <a:pt x="72238" y="1427"/>
                  </a:cubicBezTo>
                  <a:cubicBezTo>
                    <a:pt x="67994" y="1363"/>
                    <a:pt x="63750" y="1332"/>
                    <a:pt x="59507" y="1268"/>
                  </a:cubicBezTo>
                  <a:cubicBezTo>
                    <a:pt x="52001" y="1205"/>
                    <a:pt x="44495" y="1110"/>
                    <a:pt x="36990" y="1047"/>
                  </a:cubicBezTo>
                  <a:cubicBezTo>
                    <a:pt x="30995" y="970"/>
                    <a:pt x="24999" y="831"/>
                    <a:pt x="19021" y="831"/>
                  </a:cubicBezTo>
                  <a:cubicBezTo>
                    <a:pt x="17609" y="831"/>
                    <a:pt x="16199" y="838"/>
                    <a:pt x="14790" y="856"/>
                  </a:cubicBezTo>
                  <a:cubicBezTo>
                    <a:pt x="14420" y="407"/>
                    <a:pt x="13872" y="90"/>
                    <a:pt x="13019" y="90"/>
                  </a:cubicBezTo>
                  <a:cubicBezTo>
                    <a:pt x="12851" y="90"/>
                    <a:pt x="12671" y="102"/>
                    <a:pt x="12478" y="128"/>
                  </a:cubicBezTo>
                  <a:cubicBezTo>
                    <a:pt x="12003" y="191"/>
                    <a:pt x="11591" y="350"/>
                    <a:pt x="11306" y="571"/>
                  </a:cubicBezTo>
                  <a:cubicBezTo>
                    <a:pt x="11103" y="180"/>
                    <a:pt x="10449" y="1"/>
                    <a:pt x="97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E3422C-58F5-357B-347D-4BD89E2CC37A}"/>
              </a:ext>
            </a:extLst>
          </p:cNvPr>
          <p:cNvSpPr txBox="1"/>
          <p:nvPr/>
        </p:nvSpPr>
        <p:spPr>
          <a:xfrm>
            <a:off x="5313725" y="2153107"/>
            <a:ext cx="265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Customer Spend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High</a:t>
            </a:r>
            <a:endParaRPr lang="en-US" b="1" dirty="0">
              <a:latin typeface="Nunito Sans" pitchFamily="2" charset="0"/>
            </a:endParaRP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0185296-C2FB-F691-3BD1-6AD3F42B421A}"/>
              </a:ext>
            </a:extLst>
          </p:cNvPr>
          <p:cNvGrpSpPr/>
          <p:nvPr/>
        </p:nvGrpSpPr>
        <p:grpSpPr>
          <a:xfrm>
            <a:off x="3765723" y="2757636"/>
            <a:ext cx="4795339" cy="2017453"/>
            <a:chOff x="2785599" y="4316146"/>
            <a:chExt cx="4555067" cy="1680303"/>
          </a:xfrm>
        </p:grpSpPr>
        <p:sp>
          <p:nvSpPr>
            <p:cNvPr id="1033" name="Speech Bubble: Rectangle with Corners Rounded 1032">
              <a:extLst>
                <a:ext uri="{FF2B5EF4-FFF2-40B4-BE49-F238E27FC236}">
                  <a16:creationId xmlns:a16="http://schemas.microsoft.com/office/drawing/2014/main" id="{D685E2AC-44A6-10DF-B086-52DDA8724049}"/>
                </a:ext>
              </a:extLst>
            </p:cNvPr>
            <p:cNvSpPr/>
            <p:nvPr/>
          </p:nvSpPr>
          <p:spPr>
            <a:xfrm>
              <a:off x="2785599" y="4316146"/>
              <a:ext cx="4555067" cy="1680303"/>
            </a:xfrm>
            <a:prstGeom prst="wedgeRoundRectCallout">
              <a:avLst>
                <a:gd name="adj1" fmla="val -21019"/>
                <a:gd name="adj2" fmla="val -48857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738805F-04D7-596D-7E26-A2725EFA3A63}"/>
                </a:ext>
              </a:extLst>
            </p:cNvPr>
            <p:cNvSpPr txBox="1"/>
            <p:nvPr/>
          </p:nvSpPr>
          <p:spPr>
            <a:xfrm>
              <a:off x="2942252" y="4443827"/>
              <a:ext cx="4183310" cy="115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Recommendations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Send catalogues with discounts via post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Promotions focussed on Wines (Older customers have a higher spend on wine)</a:t>
              </a:r>
            </a:p>
          </p:txBody>
        </p:sp>
      </p:grpSp>
      <p:grpSp>
        <p:nvGrpSpPr>
          <p:cNvPr id="2" name="Google Shape;2047;p41">
            <a:extLst>
              <a:ext uri="{FF2B5EF4-FFF2-40B4-BE49-F238E27FC236}">
                <a16:creationId xmlns:a16="http://schemas.microsoft.com/office/drawing/2014/main" id="{0610247D-D17A-3DFE-3699-CAC7641A5D55}"/>
              </a:ext>
            </a:extLst>
          </p:cNvPr>
          <p:cNvGrpSpPr/>
          <p:nvPr/>
        </p:nvGrpSpPr>
        <p:grpSpPr>
          <a:xfrm>
            <a:off x="3818568" y="2208050"/>
            <a:ext cx="1503167" cy="241019"/>
            <a:chOff x="710152" y="2680563"/>
            <a:chExt cx="2558705" cy="351703"/>
          </a:xfrm>
        </p:grpSpPr>
        <p:sp>
          <p:nvSpPr>
            <p:cNvPr id="6" name="Google Shape;2048;p41">
              <a:extLst>
                <a:ext uri="{FF2B5EF4-FFF2-40B4-BE49-F238E27FC236}">
                  <a16:creationId xmlns:a16="http://schemas.microsoft.com/office/drawing/2014/main" id="{3E53645C-0F42-98CE-38F0-2982108D874D}"/>
                </a:ext>
              </a:extLst>
            </p:cNvPr>
            <p:cNvSpPr/>
            <p:nvPr/>
          </p:nvSpPr>
          <p:spPr>
            <a:xfrm>
              <a:off x="1153741" y="2708186"/>
              <a:ext cx="1736271" cy="319872"/>
            </a:xfrm>
            <a:custGeom>
              <a:avLst/>
              <a:gdLst/>
              <a:ahLst/>
              <a:cxnLst/>
              <a:rect l="l" t="t" r="r" b="b"/>
              <a:pathLst>
                <a:path w="57765" h="10642" extrusionOk="0">
                  <a:moveTo>
                    <a:pt x="982" y="1"/>
                  </a:moveTo>
                  <a:lnTo>
                    <a:pt x="0" y="96"/>
                  </a:lnTo>
                  <a:lnTo>
                    <a:pt x="254" y="729"/>
                  </a:lnTo>
                  <a:lnTo>
                    <a:pt x="254" y="2344"/>
                  </a:lnTo>
                  <a:lnTo>
                    <a:pt x="159" y="8361"/>
                  </a:lnTo>
                  <a:lnTo>
                    <a:pt x="32" y="9343"/>
                  </a:lnTo>
                  <a:lnTo>
                    <a:pt x="570" y="9470"/>
                  </a:lnTo>
                  <a:lnTo>
                    <a:pt x="1520" y="9502"/>
                  </a:lnTo>
                  <a:lnTo>
                    <a:pt x="16721" y="9945"/>
                  </a:lnTo>
                  <a:lnTo>
                    <a:pt x="37940" y="10420"/>
                  </a:lnTo>
                  <a:lnTo>
                    <a:pt x="55833" y="10578"/>
                  </a:lnTo>
                  <a:lnTo>
                    <a:pt x="56434" y="10642"/>
                  </a:lnTo>
                  <a:lnTo>
                    <a:pt x="56846" y="10515"/>
                  </a:lnTo>
                  <a:lnTo>
                    <a:pt x="56466" y="10293"/>
                  </a:lnTo>
                  <a:lnTo>
                    <a:pt x="56213" y="9787"/>
                  </a:lnTo>
                  <a:lnTo>
                    <a:pt x="56181" y="9058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5"/>
                  </a:lnTo>
                  <a:lnTo>
                    <a:pt x="56213" y="6430"/>
                  </a:lnTo>
                  <a:lnTo>
                    <a:pt x="57226" y="5828"/>
                  </a:lnTo>
                  <a:lnTo>
                    <a:pt x="56688" y="5606"/>
                  </a:lnTo>
                  <a:lnTo>
                    <a:pt x="56213" y="4720"/>
                  </a:lnTo>
                  <a:lnTo>
                    <a:pt x="56308" y="4244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34"/>
                  </a:lnTo>
                  <a:lnTo>
                    <a:pt x="56751" y="1679"/>
                  </a:lnTo>
                  <a:lnTo>
                    <a:pt x="57100" y="856"/>
                  </a:lnTo>
                  <a:lnTo>
                    <a:pt x="57005" y="698"/>
                  </a:lnTo>
                  <a:lnTo>
                    <a:pt x="43545" y="508"/>
                  </a:lnTo>
                  <a:lnTo>
                    <a:pt x="35565" y="476"/>
                  </a:lnTo>
                  <a:lnTo>
                    <a:pt x="29674" y="349"/>
                  </a:lnTo>
                  <a:lnTo>
                    <a:pt x="20585" y="254"/>
                  </a:lnTo>
                  <a:lnTo>
                    <a:pt x="11939" y="159"/>
                  </a:lnTo>
                  <a:lnTo>
                    <a:pt x="2502" y="96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9" name="Google Shape;2049;p41">
              <a:extLst>
                <a:ext uri="{FF2B5EF4-FFF2-40B4-BE49-F238E27FC236}">
                  <a16:creationId xmlns:a16="http://schemas.microsoft.com/office/drawing/2014/main" id="{170B2399-3834-4AF4-2E08-42C5CB77528A}"/>
                </a:ext>
              </a:extLst>
            </p:cNvPr>
            <p:cNvSpPr/>
            <p:nvPr/>
          </p:nvSpPr>
          <p:spPr>
            <a:xfrm>
              <a:off x="937658" y="2689160"/>
              <a:ext cx="106644" cy="327236"/>
            </a:xfrm>
            <a:custGeom>
              <a:avLst/>
              <a:gdLst/>
              <a:ahLst/>
              <a:cxnLst/>
              <a:rect l="l" t="t" r="r" b="b"/>
              <a:pathLst>
                <a:path w="3548" h="10887" extrusionOk="0">
                  <a:moveTo>
                    <a:pt x="1900" y="0"/>
                  </a:moveTo>
                  <a:cubicBezTo>
                    <a:pt x="1014" y="32"/>
                    <a:pt x="634" y="412"/>
                    <a:pt x="634" y="919"/>
                  </a:cubicBezTo>
                  <a:cubicBezTo>
                    <a:pt x="634" y="1457"/>
                    <a:pt x="697" y="1996"/>
                    <a:pt x="697" y="2534"/>
                  </a:cubicBezTo>
                  <a:cubicBezTo>
                    <a:pt x="697" y="3706"/>
                    <a:pt x="634" y="4846"/>
                    <a:pt x="507" y="6018"/>
                  </a:cubicBezTo>
                  <a:cubicBezTo>
                    <a:pt x="380" y="7126"/>
                    <a:pt x="32" y="8203"/>
                    <a:pt x="0" y="9279"/>
                  </a:cubicBezTo>
                  <a:cubicBezTo>
                    <a:pt x="0" y="9881"/>
                    <a:pt x="190" y="10610"/>
                    <a:pt x="1204" y="10831"/>
                  </a:cubicBezTo>
                  <a:cubicBezTo>
                    <a:pt x="1386" y="10869"/>
                    <a:pt x="1570" y="10887"/>
                    <a:pt x="1750" y="10887"/>
                  </a:cubicBezTo>
                  <a:cubicBezTo>
                    <a:pt x="2479" y="10887"/>
                    <a:pt x="3160" y="10598"/>
                    <a:pt x="3516" y="10166"/>
                  </a:cubicBezTo>
                  <a:cubicBezTo>
                    <a:pt x="3516" y="10166"/>
                    <a:pt x="3516" y="10166"/>
                    <a:pt x="3547" y="10135"/>
                  </a:cubicBezTo>
                  <a:cubicBezTo>
                    <a:pt x="3516" y="10135"/>
                    <a:pt x="3516" y="10135"/>
                    <a:pt x="3516" y="10103"/>
                  </a:cubicBezTo>
                  <a:cubicBezTo>
                    <a:pt x="2914" y="8076"/>
                    <a:pt x="2946" y="5923"/>
                    <a:pt x="3009" y="3864"/>
                  </a:cubicBezTo>
                  <a:cubicBezTo>
                    <a:pt x="3009" y="2914"/>
                    <a:pt x="2946" y="1901"/>
                    <a:pt x="3231" y="982"/>
                  </a:cubicBezTo>
                  <a:cubicBezTo>
                    <a:pt x="3294" y="792"/>
                    <a:pt x="3389" y="634"/>
                    <a:pt x="3516" y="507"/>
                  </a:cubicBezTo>
                  <a:cubicBezTo>
                    <a:pt x="3452" y="475"/>
                    <a:pt x="3389" y="475"/>
                    <a:pt x="3389" y="412"/>
                  </a:cubicBezTo>
                  <a:cubicBezTo>
                    <a:pt x="3199" y="0"/>
                    <a:pt x="2407" y="0"/>
                    <a:pt x="1900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" name="Google Shape;2050;p41">
              <a:extLst>
                <a:ext uri="{FF2B5EF4-FFF2-40B4-BE49-F238E27FC236}">
                  <a16:creationId xmlns:a16="http://schemas.microsoft.com/office/drawing/2014/main" id="{A8FE074B-823C-8BBD-86F4-06655D6FD0BE}"/>
                </a:ext>
              </a:extLst>
            </p:cNvPr>
            <p:cNvSpPr/>
            <p:nvPr/>
          </p:nvSpPr>
          <p:spPr>
            <a:xfrm>
              <a:off x="1039492" y="2690783"/>
              <a:ext cx="122845" cy="315033"/>
            </a:xfrm>
            <a:custGeom>
              <a:avLst/>
              <a:gdLst/>
              <a:ahLst/>
              <a:cxnLst/>
              <a:rect l="l" t="t" r="r" b="b"/>
              <a:pathLst>
                <a:path w="4087" h="10481" extrusionOk="0">
                  <a:moveTo>
                    <a:pt x="2007" y="0"/>
                  </a:moveTo>
                  <a:cubicBezTo>
                    <a:pt x="1806" y="0"/>
                    <a:pt x="1599" y="24"/>
                    <a:pt x="1394" y="73"/>
                  </a:cubicBezTo>
                  <a:cubicBezTo>
                    <a:pt x="413" y="295"/>
                    <a:pt x="254" y="865"/>
                    <a:pt x="191" y="1403"/>
                  </a:cubicBezTo>
                  <a:cubicBezTo>
                    <a:pt x="33" y="2385"/>
                    <a:pt x="33" y="3335"/>
                    <a:pt x="1" y="4285"/>
                  </a:cubicBezTo>
                  <a:cubicBezTo>
                    <a:pt x="1" y="6217"/>
                    <a:pt x="349" y="8117"/>
                    <a:pt x="476" y="10017"/>
                  </a:cubicBezTo>
                  <a:lnTo>
                    <a:pt x="476" y="10049"/>
                  </a:lnTo>
                  <a:cubicBezTo>
                    <a:pt x="1016" y="10265"/>
                    <a:pt x="1648" y="10481"/>
                    <a:pt x="2294" y="10481"/>
                  </a:cubicBezTo>
                  <a:cubicBezTo>
                    <a:pt x="2406" y="10481"/>
                    <a:pt x="2518" y="10475"/>
                    <a:pt x="2629" y="10461"/>
                  </a:cubicBezTo>
                  <a:cubicBezTo>
                    <a:pt x="3801" y="10271"/>
                    <a:pt x="3738" y="9510"/>
                    <a:pt x="3770" y="8909"/>
                  </a:cubicBezTo>
                  <a:cubicBezTo>
                    <a:pt x="3801" y="7927"/>
                    <a:pt x="3801" y="6945"/>
                    <a:pt x="3833" y="5964"/>
                  </a:cubicBezTo>
                  <a:cubicBezTo>
                    <a:pt x="3865" y="4982"/>
                    <a:pt x="3896" y="4000"/>
                    <a:pt x="3896" y="3018"/>
                  </a:cubicBezTo>
                  <a:cubicBezTo>
                    <a:pt x="3928" y="2258"/>
                    <a:pt x="4086" y="1372"/>
                    <a:pt x="3579" y="707"/>
                  </a:cubicBezTo>
                  <a:cubicBezTo>
                    <a:pt x="3548" y="675"/>
                    <a:pt x="3548" y="675"/>
                    <a:pt x="3548" y="643"/>
                  </a:cubicBezTo>
                  <a:cubicBezTo>
                    <a:pt x="3516" y="612"/>
                    <a:pt x="3484" y="580"/>
                    <a:pt x="3453" y="548"/>
                  </a:cubicBezTo>
                  <a:cubicBezTo>
                    <a:pt x="3124" y="196"/>
                    <a:pt x="2586" y="0"/>
                    <a:pt x="2007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2" name="Google Shape;2051;p41">
              <a:extLst>
                <a:ext uri="{FF2B5EF4-FFF2-40B4-BE49-F238E27FC236}">
                  <a16:creationId xmlns:a16="http://schemas.microsoft.com/office/drawing/2014/main" id="{0CC53581-1731-1655-03AB-F7D508A0994E}"/>
                </a:ext>
              </a:extLst>
            </p:cNvPr>
            <p:cNvSpPr/>
            <p:nvPr/>
          </p:nvSpPr>
          <p:spPr>
            <a:xfrm>
              <a:off x="718719" y="2711703"/>
              <a:ext cx="227535" cy="283051"/>
            </a:xfrm>
            <a:custGeom>
              <a:avLst/>
              <a:gdLst/>
              <a:ahLst/>
              <a:cxnLst/>
              <a:rect l="l" t="t" r="r" b="b"/>
              <a:pathLst>
                <a:path w="7570" h="9417" extrusionOk="0">
                  <a:moveTo>
                    <a:pt x="2573" y="1"/>
                  </a:moveTo>
                  <a:cubicBezTo>
                    <a:pt x="2137" y="1"/>
                    <a:pt x="1711" y="24"/>
                    <a:pt x="1331" y="106"/>
                  </a:cubicBezTo>
                  <a:cubicBezTo>
                    <a:pt x="349" y="327"/>
                    <a:pt x="349" y="834"/>
                    <a:pt x="349" y="1372"/>
                  </a:cubicBezTo>
                  <a:cubicBezTo>
                    <a:pt x="349" y="1721"/>
                    <a:pt x="349" y="2101"/>
                    <a:pt x="349" y="2449"/>
                  </a:cubicBezTo>
                  <a:cubicBezTo>
                    <a:pt x="349" y="3177"/>
                    <a:pt x="349" y="3906"/>
                    <a:pt x="349" y="4666"/>
                  </a:cubicBezTo>
                  <a:cubicBezTo>
                    <a:pt x="349" y="5331"/>
                    <a:pt x="349" y="6028"/>
                    <a:pt x="317" y="6724"/>
                  </a:cubicBezTo>
                  <a:cubicBezTo>
                    <a:pt x="317" y="7326"/>
                    <a:pt x="0" y="8561"/>
                    <a:pt x="697" y="9036"/>
                  </a:cubicBezTo>
                  <a:cubicBezTo>
                    <a:pt x="1163" y="9346"/>
                    <a:pt x="1985" y="9393"/>
                    <a:pt x="2741" y="9393"/>
                  </a:cubicBezTo>
                  <a:cubicBezTo>
                    <a:pt x="3065" y="9393"/>
                    <a:pt x="3376" y="9385"/>
                    <a:pt x="3642" y="9385"/>
                  </a:cubicBezTo>
                  <a:cubicBezTo>
                    <a:pt x="4782" y="9416"/>
                    <a:pt x="5923" y="9416"/>
                    <a:pt x="7063" y="9416"/>
                  </a:cubicBezTo>
                  <a:cubicBezTo>
                    <a:pt x="6873" y="9036"/>
                    <a:pt x="6873" y="8561"/>
                    <a:pt x="6936" y="8181"/>
                  </a:cubicBezTo>
                  <a:cubicBezTo>
                    <a:pt x="7063" y="7168"/>
                    <a:pt x="7284" y="6154"/>
                    <a:pt x="7379" y="5173"/>
                  </a:cubicBezTo>
                  <a:cubicBezTo>
                    <a:pt x="7506" y="4159"/>
                    <a:pt x="7569" y="3146"/>
                    <a:pt x="7569" y="2132"/>
                  </a:cubicBezTo>
                  <a:cubicBezTo>
                    <a:pt x="7569" y="1594"/>
                    <a:pt x="7569" y="1087"/>
                    <a:pt x="7538" y="549"/>
                  </a:cubicBezTo>
                  <a:cubicBezTo>
                    <a:pt x="7506" y="391"/>
                    <a:pt x="7506" y="232"/>
                    <a:pt x="7506" y="42"/>
                  </a:cubicBezTo>
                  <a:lnTo>
                    <a:pt x="4276" y="42"/>
                  </a:lnTo>
                  <a:cubicBezTo>
                    <a:pt x="3751" y="42"/>
                    <a:pt x="3154" y="1"/>
                    <a:pt x="2573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3" name="Google Shape;2052;p41">
              <a:extLst>
                <a:ext uri="{FF2B5EF4-FFF2-40B4-BE49-F238E27FC236}">
                  <a16:creationId xmlns:a16="http://schemas.microsoft.com/office/drawing/2014/main" id="{FAC13C41-7523-CD2F-B7B8-7E726A60B68E}"/>
                </a:ext>
              </a:extLst>
            </p:cNvPr>
            <p:cNvSpPr/>
            <p:nvPr/>
          </p:nvSpPr>
          <p:spPr>
            <a:xfrm>
              <a:off x="2830018" y="2736741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cubicBezTo>
                    <a:pt x="855" y="698"/>
                    <a:pt x="1077" y="1648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5"/>
                  </a:cubicBezTo>
                  <a:cubicBezTo>
                    <a:pt x="1837" y="4878"/>
                    <a:pt x="1869" y="5005"/>
                    <a:pt x="1679" y="5068"/>
                  </a:cubicBezTo>
                  <a:cubicBezTo>
                    <a:pt x="127" y="5511"/>
                    <a:pt x="0" y="6778"/>
                    <a:pt x="1489" y="7316"/>
                  </a:cubicBezTo>
                  <a:cubicBezTo>
                    <a:pt x="1647" y="7380"/>
                    <a:pt x="1647" y="7538"/>
                    <a:pt x="1489" y="7570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678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06"/>
                    <a:pt x="7126" y="4688"/>
                  </a:cubicBezTo>
                  <a:cubicBezTo>
                    <a:pt x="7126" y="3991"/>
                    <a:pt x="7474" y="2851"/>
                    <a:pt x="8741" y="2661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51"/>
                    <a:pt x="3452" y="761"/>
                    <a:pt x="2977" y="571"/>
                  </a:cubicBezTo>
                  <a:cubicBezTo>
                    <a:pt x="2661" y="444"/>
                    <a:pt x="2376" y="318"/>
                    <a:pt x="2091" y="191"/>
                  </a:cubicBezTo>
                  <a:cubicBezTo>
                    <a:pt x="1996" y="128"/>
                    <a:pt x="1901" y="96"/>
                    <a:pt x="1806" y="64"/>
                  </a:cubicBezTo>
                  <a:cubicBezTo>
                    <a:pt x="1711" y="33"/>
                    <a:pt x="1647" y="1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4" name="Google Shape;2053;p41">
              <a:extLst>
                <a:ext uri="{FF2B5EF4-FFF2-40B4-BE49-F238E27FC236}">
                  <a16:creationId xmlns:a16="http://schemas.microsoft.com/office/drawing/2014/main" id="{1ED26CF8-5748-1F7B-63F2-840D2ABEF01D}"/>
                </a:ext>
              </a:extLst>
            </p:cNvPr>
            <p:cNvSpPr/>
            <p:nvPr/>
          </p:nvSpPr>
          <p:spPr>
            <a:xfrm>
              <a:off x="1178478" y="2779603"/>
              <a:ext cx="1684873" cy="35678"/>
            </a:xfrm>
            <a:custGeom>
              <a:avLst/>
              <a:gdLst/>
              <a:ahLst/>
              <a:cxnLst/>
              <a:rect l="l" t="t" r="r" b="b"/>
              <a:pathLst>
                <a:path w="56055" h="1187" extrusionOk="0">
                  <a:moveTo>
                    <a:pt x="159" y="0"/>
                  </a:moveTo>
                  <a:cubicBezTo>
                    <a:pt x="32" y="0"/>
                    <a:pt x="1" y="32"/>
                    <a:pt x="1" y="95"/>
                  </a:cubicBezTo>
                  <a:cubicBezTo>
                    <a:pt x="1" y="127"/>
                    <a:pt x="32" y="190"/>
                    <a:pt x="159" y="190"/>
                  </a:cubicBezTo>
                  <a:cubicBezTo>
                    <a:pt x="4276" y="475"/>
                    <a:pt x="8488" y="570"/>
                    <a:pt x="12637" y="697"/>
                  </a:cubicBezTo>
                  <a:cubicBezTo>
                    <a:pt x="19984" y="918"/>
                    <a:pt x="27331" y="1077"/>
                    <a:pt x="34710" y="1140"/>
                  </a:cubicBezTo>
                  <a:cubicBezTo>
                    <a:pt x="37621" y="1166"/>
                    <a:pt x="40544" y="1187"/>
                    <a:pt x="43468" y="1187"/>
                  </a:cubicBezTo>
                  <a:cubicBezTo>
                    <a:pt x="47668" y="1187"/>
                    <a:pt x="51872" y="1144"/>
                    <a:pt x="56055" y="1013"/>
                  </a:cubicBezTo>
                  <a:lnTo>
                    <a:pt x="56055" y="855"/>
                  </a:lnTo>
                  <a:cubicBezTo>
                    <a:pt x="52128" y="855"/>
                    <a:pt x="48201" y="918"/>
                    <a:pt x="44274" y="918"/>
                  </a:cubicBezTo>
                  <a:cubicBezTo>
                    <a:pt x="36927" y="918"/>
                    <a:pt x="29548" y="855"/>
                    <a:pt x="22201" y="697"/>
                  </a:cubicBezTo>
                  <a:cubicBezTo>
                    <a:pt x="18495" y="633"/>
                    <a:pt x="14790" y="507"/>
                    <a:pt x="11053" y="412"/>
                  </a:cubicBezTo>
                  <a:cubicBezTo>
                    <a:pt x="7443" y="285"/>
                    <a:pt x="3801" y="63"/>
                    <a:pt x="1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5" name="Google Shape;2054;p41">
              <a:extLst>
                <a:ext uri="{FF2B5EF4-FFF2-40B4-BE49-F238E27FC236}">
                  <a16:creationId xmlns:a16="http://schemas.microsoft.com/office/drawing/2014/main" id="{7E45884F-1E4E-4E44-85A9-0EFA5859CAF9}"/>
                </a:ext>
              </a:extLst>
            </p:cNvPr>
            <p:cNvSpPr/>
            <p:nvPr/>
          </p:nvSpPr>
          <p:spPr>
            <a:xfrm>
              <a:off x="3028968" y="2820511"/>
              <a:ext cx="229429" cy="130450"/>
            </a:xfrm>
            <a:custGeom>
              <a:avLst/>
              <a:gdLst/>
              <a:ahLst/>
              <a:cxnLst/>
              <a:rect l="l" t="t" r="r" b="b"/>
              <a:pathLst>
                <a:path w="7633" h="4340" extrusionOk="0">
                  <a:moveTo>
                    <a:pt x="2502" y="1"/>
                  </a:moveTo>
                  <a:cubicBezTo>
                    <a:pt x="2470" y="32"/>
                    <a:pt x="2470" y="64"/>
                    <a:pt x="2407" y="96"/>
                  </a:cubicBezTo>
                  <a:cubicBezTo>
                    <a:pt x="0" y="951"/>
                    <a:pt x="950" y="3199"/>
                    <a:pt x="2375" y="4339"/>
                  </a:cubicBezTo>
                  <a:cubicBezTo>
                    <a:pt x="2945" y="4181"/>
                    <a:pt x="3516" y="4023"/>
                    <a:pt x="4086" y="3833"/>
                  </a:cubicBezTo>
                  <a:cubicBezTo>
                    <a:pt x="4624" y="3674"/>
                    <a:pt x="5162" y="3484"/>
                    <a:pt x="5637" y="3263"/>
                  </a:cubicBezTo>
                  <a:cubicBezTo>
                    <a:pt x="6144" y="3041"/>
                    <a:pt x="7189" y="2661"/>
                    <a:pt x="7347" y="2249"/>
                  </a:cubicBezTo>
                  <a:cubicBezTo>
                    <a:pt x="7632" y="1426"/>
                    <a:pt x="5352" y="919"/>
                    <a:pt x="4497" y="666"/>
                  </a:cubicBezTo>
                  <a:cubicBezTo>
                    <a:pt x="3832" y="444"/>
                    <a:pt x="3167" y="222"/>
                    <a:pt x="2502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6" name="Google Shape;2055;p41">
              <a:extLst>
                <a:ext uri="{FF2B5EF4-FFF2-40B4-BE49-F238E27FC236}">
                  <a16:creationId xmlns:a16="http://schemas.microsoft.com/office/drawing/2014/main" id="{B8A3C8D4-CE04-CD86-F53D-732BB6F073EE}"/>
                </a:ext>
              </a:extLst>
            </p:cNvPr>
            <p:cNvSpPr/>
            <p:nvPr/>
          </p:nvSpPr>
          <p:spPr>
            <a:xfrm>
              <a:off x="710152" y="2680563"/>
              <a:ext cx="2558705" cy="351703"/>
            </a:xfrm>
            <a:custGeom>
              <a:avLst/>
              <a:gdLst/>
              <a:ahLst/>
              <a:cxnLst/>
              <a:rect l="l" t="t" r="r" b="b"/>
              <a:pathLst>
                <a:path w="85127" h="11701" extrusionOk="0">
                  <a:moveTo>
                    <a:pt x="14917" y="1078"/>
                  </a:moveTo>
                  <a:lnTo>
                    <a:pt x="14917" y="1078"/>
                  </a:lnTo>
                  <a:cubicBezTo>
                    <a:pt x="19065" y="1205"/>
                    <a:pt x="23245" y="1173"/>
                    <a:pt x="27362" y="1237"/>
                  </a:cubicBezTo>
                  <a:cubicBezTo>
                    <a:pt x="42120" y="1395"/>
                    <a:pt x="56878" y="1553"/>
                    <a:pt x="71636" y="1712"/>
                  </a:cubicBezTo>
                  <a:cubicBezTo>
                    <a:pt x="71636" y="1712"/>
                    <a:pt x="71667" y="1743"/>
                    <a:pt x="71667" y="1743"/>
                  </a:cubicBezTo>
                  <a:cubicBezTo>
                    <a:pt x="70876" y="2503"/>
                    <a:pt x="71129" y="3485"/>
                    <a:pt x="72174" y="4087"/>
                  </a:cubicBezTo>
                  <a:cubicBezTo>
                    <a:pt x="72079" y="4118"/>
                    <a:pt x="72016" y="4150"/>
                    <a:pt x="71953" y="4150"/>
                  </a:cubicBezTo>
                  <a:lnTo>
                    <a:pt x="71636" y="4150"/>
                  </a:lnTo>
                  <a:lnTo>
                    <a:pt x="71636" y="4308"/>
                  </a:lnTo>
                  <a:cubicBezTo>
                    <a:pt x="70496" y="4910"/>
                    <a:pt x="70369" y="5987"/>
                    <a:pt x="71477" y="6684"/>
                  </a:cubicBezTo>
                  <a:cubicBezTo>
                    <a:pt x="67392" y="6652"/>
                    <a:pt x="63307" y="6652"/>
                    <a:pt x="59190" y="6620"/>
                  </a:cubicBezTo>
                  <a:cubicBezTo>
                    <a:pt x="51874" y="6620"/>
                    <a:pt x="44559" y="6589"/>
                    <a:pt x="37243" y="6557"/>
                  </a:cubicBezTo>
                  <a:cubicBezTo>
                    <a:pt x="33570" y="6525"/>
                    <a:pt x="29896" y="6494"/>
                    <a:pt x="26254" y="6462"/>
                  </a:cubicBezTo>
                  <a:cubicBezTo>
                    <a:pt x="23453" y="6462"/>
                    <a:pt x="20614" y="6368"/>
                    <a:pt x="17795" y="6368"/>
                  </a:cubicBezTo>
                  <a:cubicBezTo>
                    <a:pt x="16949" y="6368"/>
                    <a:pt x="16105" y="6377"/>
                    <a:pt x="15265" y="6399"/>
                  </a:cubicBezTo>
                  <a:lnTo>
                    <a:pt x="15202" y="6399"/>
                  </a:lnTo>
                  <a:cubicBezTo>
                    <a:pt x="15265" y="5417"/>
                    <a:pt x="15297" y="4403"/>
                    <a:pt x="15297" y="3390"/>
                  </a:cubicBezTo>
                  <a:cubicBezTo>
                    <a:pt x="15297" y="3042"/>
                    <a:pt x="15297" y="2693"/>
                    <a:pt x="15297" y="2345"/>
                  </a:cubicBezTo>
                  <a:cubicBezTo>
                    <a:pt x="15297" y="1933"/>
                    <a:pt x="15170" y="1490"/>
                    <a:pt x="14917" y="1078"/>
                  </a:cubicBezTo>
                  <a:close/>
                  <a:moveTo>
                    <a:pt x="79648" y="4657"/>
                  </a:moveTo>
                  <a:cubicBezTo>
                    <a:pt x="80313" y="4878"/>
                    <a:pt x="80978" y="5100"/>
                    <a:pt x="81643" y="5322"/>
                  </a:cubicBezTo>
                  <a:cubicBezTo>
                    <a:pt x="82498" y="5575"/>
                    <a:pt x="84778" y="6082"/>
                    <a:pt x="84493" y="6905"/>
                  </a:cubicBezTo>
                  <a:cubicBezTo>
                    <a:pt x="84335" y="7317"/>
                    <a:pt x="83290" y="7697"/>
                    <a:pt x="82783" y="7919"/>
                  </a:cubicBezTo>
                  <a:cubicBezTo>
                    <a:pt x="82308" y="8140"/>
                    <a:pt x="81770" y="8330"/>
                    <a:pt x="81232" y="8489"/>
                  </a:cubicBezTo>
                  <a:cubicBezTo>
                    <a:pt x="80662" y="8679"/>
                    <a:pt x="80091" y="8837"/>
                    <a:pt x="79521" y="8995"/>
                  </a:cubicBezTo>
                  <a:cubicBezTo>
                    <a:pt x="78096" y="7855"/>
                    <a:pt x="77146" y="5607"/>
                    <a:pt x="79553" y="4752"/>
                  </a:cubicBezTo>
                  <a:cubicBezTo>
                    <a:pt x="79585" y="4720"/>
                    <a:pt x="79616" y="4688"/>
                    <a:pt x="79648" y="4657"/>
                  </a:cubicBezTo>
                  <a:close/>
                  <a:moveTo>
                    <a:pt x="15202" y="6589"/>
                  </a:moveTo>
                  <a:cubicBezTo>
                    <a:pt x="15233" y="6620"/>
                    <a:pt x="15233" y="6620"/>
                    <a:pt x="15265" y="6620"/>
                  </a:cubicBezTo>
                  <a:cubicBezTo>
                    <a:pt x="19414" y="6779"/>
                    <a:pt x="23657" y="6715"/>
                    <a:pt x="27806" y="6747"/>
                  </a:cubicBezTo>
                  <a:cubicBezTo>
                    <a:pt x="37912" y="6813"/>
                    <a:pt x="48033" y="6909"/>
                    <a:pt x="58148" y="6909"/>
                  </a:cubicBezTo>
                  <a:cubicBezTo>
                    <a:pt x="62614" y="6909"/>
                    <a:pt x="67079" y="6890"/>
                    <a:pt x="71541" y="6842"/>
                  </a:cubicBezTo>
                  <a:lnTo>
                    <a:pt x="71541" y="6842"/>
                  </a:lnTo>
                  <a:cubicBezTo>
                    <a:pt x="70179" y="7444"/>
                    <a:pt x="70147" y="8679"/>
                    <a:pt x="71509" y="9312"/>
                  </a:cubicBezTo>
                  <a:cubicBezTo>
                    <a:pt x="71477" y="9312"/>
                    <a:pt x="71477" y="9344"/>
                    <a:pt x="71477" y="9344"/>
                  </a:cubicBezTo>
                  <a:cubicBezTo>
                    <a:pt x="67329" y="9249"/>
                    <a:pt x="63180" y="9217"/>
                    <a:pt x="59032" y="9185"/>
                  </a:cubicBezTo>
                  <a:cubicBezTo>
                    <a:pt x="51716" y="9122"/>
                    <a:pt x="44400" y="9090"/>
                    <a:pt x="37053" y="9027"/>
                  </a:cubicBezTo>
                  <a:cubicBezTo>
                    <a:pt x="33380" y="8995"/>
                    <a:pt x="29738" y="8964"/>
                    <a:pt x="26064" y="8932"/>
                  </a:cubicBezTo>
                  <a:cubicBezTo>
                    <a:pt x="24227" y="8932"/>
                    <a:pt x="22390" y="8932"/>
                    <a:pt x="20554" y="8900"/>
                  </a:cubicBezTo>
                  <a:lnTo>
                    <a:pt x="17830" y="8900"/>
                  </a:lnTo>
                  <a:cubicBezTo>
                    <a:pt x="17355" y="8869"/>
                    <a:pt x="16912" y="8869"/>
                    <a:pt x="16437" y="8869"/>
                  </a:cubicBezTo>
                  <a:cubicBezTo>
                    <a:pt x="16204" y="8869"/>
                    <a:pt x="15845" y="8911"/>
                    <a:pt x="15538" y="8911"/>
                  </a:cubicBezTo>
                  <a:cubicBezTo>
                    <a:pt x="15385" y="8911"/>
                    <a:pt x="15244" y="8900"/>
                    <a:pt x="15138" y="8869"/>
                  </a:cubicBezTo>
                  <a:cubicBezTo>
                    <a:pt x="15138" y="8109"/>
                    <a:pt x="15170" y="7349"/>
                    <a:pt x="15202" y="6589"/>
                  </a:cubicBezTo>
                  <a:close/>
                  <a:moveTo>
                    <a:pt x="2858" y="1037"/>
                  </a:moveTo>
                  <a:cubicBezTo>
                    <a:pt x="3439" y="1037"/>
                    <a:pt x="4036" y="1078"/>
                    <a:pt x="4561" y="1078"/>
                  </a:cubicBezTo>
                  <a:lnTo>
                    <a:pt x="7791" y="1078"/>
                  </a:lnTo>
                  <a:cubicBezTo>
                    <a:pt x="7791" y="1268"/>
                    <a:pt x="7791" y="1427"/>
                    <a:pt x="7823" y="1585"/>
                  </a:cubicBezTo>
                  <a:cubicBezTo>
                    <a:pt x="7854" y="2123"/>
                    <a:pt x="7854" y="2630"/>
                    <a:pt x="7854" y="3168"/>
                  </a:cubicBezTo>
                  <a:cubicBezTo>
                    <a:pt x="7854" y="4182"/>
                    <a:pt x="7791" y="5195"/>
                    <a:pt x="7664" y="6209"/>
                  </a:cubicBezTo>
                  <a:cubicBezTo>
                    <a:pt x="7569" y="7190"/>
                    <a:pt x="7348" y="8204"/>
                    <a:pt x="7221" y="9217"/>
                  </a:cubicBezTo>
                  <a:cubicBezTo>
                    <a:pt x="7158" y="9597"/>
                    <a:pt x="7158" y="10072"/>
                    <a:pt x="7348" y="10452"/>
                  </a:cubicBezTo>
                  <a:cubicBezTo>
                    <a:pt x="6208" y="10452"/>
                    <a:pt x="5067" y="10452"/>
                    <a:pt x="3927" y="10421"/>
                  </a:cubicBezTo>
                  <a:cubicBezTo>
                    <a:pt x="3661" y="10421"/>
                    <a:pt x="3350" y="10429"/>
                    <a:pt x="3026" y="10429"/>
                  </a:cubicBezTo>
                  <a:cubicBezTo>
                    <a:pt x="2270" y="10429"/>
                    <a:pt x="1448" y="10382"/>
                    <a:pt x="982" y="10072"/>
                  </a:cubicBezTo>
                  <a:cubicBezTo>
                    <a:pt x="285" y="9597"/>
                    <a:pt x="602" y="8362"/>
                    <a:pt x="602" y="7760"/>
                  </a:cubicBezTo>
                  <a:cubicBezTo>
                    <a:pt x="634" y="7064"/>
                    <a:pt x="634" y="6367"/>
                    <a:pt x="634" y="5702"/>
                  </a:cubicBezTo>
                  <a:cubicBezTo>
                    <a:pt x="634" y="4942"/>
                    <a:pt x="634" y="4213"/>
                    <a:pt x="634" y="3485"/>
                  </a:cubicBezTo>
                  <a:cubicBezTo>
                    <a:pt x="634" y="3137"/>
                    <a:pt x="634" y="2757"/>
                    <a:pt x="634" y="2408"/>
                  </a:cubicBezTo>
                  <a:cubicBezTo>
                    <a:pt x="634" y="1870"/>
                    <a:pt x="634" y="1363"/>
                    <a:pt x="1616" y="1142"/>
                  </a:cubicBezTo>
                  <a:cubicBezTo>
                    <a:pt x="1996" y="1060"/>
                    <a:pt x="2422" y="1037"/>
                    <a:pt x="2858" y="1037"/>
                  </a:cubicBezTo>
                  <a:close/>
                  <a:moveTo>
                    <a:pt x="12909" y="358"/>
                  </a:moveTo>
                  <a:cubicBezTo>
                    <a:pt x="13509" y="358"/>
                    <a:pt x="14071" y="549"/>
                    <a:pt x="14410" y="888"/>
                  </a:cubicBezTo>
                  <a:cubicBezTo>
                    <a:pt x="14441" y="920"/>
                    <a:pt x="14473" y="952"/>
                    <a:pt x="14505" y="983"/>
                  </a:cubicBezTo>
                  <a:cubicBezTo>
                    <a:pt x="14505" y="1015"/>
                    <a:pt x="14505" y="1015"/>
                    <a:pt x="14536" y="1047"/>
                  </a:cubicBezTo>
                  <a:cubicBezTo>
                    <a:pt x="15043" y="1743"/>
                    <a:pt x="14885" y="2630"/>
                    <a:pt x="14853" y="3358"/>
                  </a:cubicBezTo>
                  <a:cubicBezTo>
                    <a:pt x="14853" y="4340"/>
                    <a:pt x="14822" y="5322"/>
                    <a:pt x="14790" y="6304"/>
                  </a:cubicBezTo>
                  <a:cubicBezTo>
                    <a:pt x="14758" y="7285"/>
                    <a:pt x="14758" y="8267"/>
                    <a:pt x="14727" y="9249"/>
                  </a:cubicBezTo>
                  <a:cubicBezTo>
                    <a:pt x="14695" y="9850"/>
                    <a:pt x="14758" y="10611"/>
                    <a:pt x="13586" y="10801"/>
                  </a:cubicBezTo>
                  <a:cubicBezTo>
                    <a:pt x="13458" y="10822"/>
                    <a:pt x="13329" y="10832"/>
                    <a:pt x="13201" y="10832"/>
                  </a:cubicBezTo>
                  <a:cubicBezTo>
                    <a:pt x="12573" y="10832"/>
                    <a:pt x="11959" y="10599"/>
                    <a:pt x="11433" y="10389"/>
                  </a:cubicBezTo>
                  <a:cubicBezTo>
                    <a:pt x="11306" y="8457"/>
                    <a:pt x="10958" y="6557"/>
                    <a:pt x="10958" y="4625"/>
                  </a:cubicBezTo>
                  <a:cubicBezTo>
                    <a:pt x="10990" y="3675"/>
                    <a:pt x="10990" y="2725"/>
                    <a:pt x="11148" y="1775"/>
                  </a:cubicBezTo>
                  <a:cubicBezTo>
                    <a:pt x="11211" y="1205"/>
                    <a:pt x="11370" y="635"/>
                    <a:pt x="12351" y="413"/>
                  </a:cubicBezTo>
                  <a:cubicBezTo>
                    <a:pt x="12537" y="376"/>
                    <a:pt x="12725" y="358"/>
                    <a:pt x="12909" y="358"/>
                  </a:cubicBezTo>
                  <a:close/>
                  <a:moveTo>
                    <a:pt x="9469" y="286"/>
                  </a:moveTo>
                  <a:cubicBezTo>
                    <a:pt x="9976" y="286"/>
                    <a:pt x="10768" y="286"/>
                    <a:pt x="10958" y="698"/>
                  </a:cubicBezTo>
                  <a:cubicBezTo>
                    <a:pt x="10958" y="730"/>
                    <a:pt x="11021" y="761"/>
                    <a:pt x="11085" y="793"/>
                  </a:cubicBezTo>
                  <a:cubicBezTo>
                    <a:pt x="10958" y="920"/>
                    <a:pt x="10863" y="1078"/>
                    <a:pt x="10800" y="1237"/>
                  </a:cubicBezTo>
                  <a:cubicBezTo>
                    <a:pt x="10515" y="2187"/>
                    <a:pt x="10578" y="3200"/>
                    <a:pt x="10578" y="4150"/>
                  </a:cubicBezTo>
                  <a:cubicBezTo>
                    <a:pt x="10515" y="6209"/>
                    <a:pt x="10483" y="8362"/>
                    <a:pt x="11085" y="10389"/>
                  </a:cubicBezTo>
                  <a:cubicBezTo>
                    <a:pt x="11085" y="10421"/>
                    <a:pt x="11085" y="10421"/>
                    <a:pt x="11085" y="10421"/>
                  </a:cubicBezTo>
                  <a:cubicBezTo>
                    <a:pt x="11085" y="10421"/>
                    <a:pt x="11085" y="10452"/>
                    <a:pt x="11085" y="10452"/>
                  </a:cubicBezTo>
                  <a:cubicBezTo>
                    <a:pt x="10734" y="10877"/>
                    <a:pt x="10068" y="11144"/>
                    <a:pt x="9351" y="11144"/>
                  </a:cubicBezTo>
                  <a:cubicBezTo>
                    <a:pt x="9160" y="11144"/>
                    <a:pt x="8966" y="11126"/>
                    <a:pt x="8773" y="11086"/>
                  </a:cubicBezTo>
                  <a:cubicBezTo>
                    <a:pt x="7759" y="10896"/>
                    <a:pt x="7569" y="10135"/>
                    <a:pt x="7569" y="9565"/>
                  </a:cubicBezTo>
                  <a:cubicBezTo>
                    <a:pt x="7601" y="8489"/>
                    <a:pt x="7918" y="7380"/>
                    <a:pt x="8044" y="6304"/>
                  </a:cubicBezTo>
                  <a:cubicBezTo>
                    <a:pt x="8203" y="5132"/>
                    <a:pt x="8266" y="3960"/>
                    <a:pt x="8266" y="2788"/>
                  </a:cubicBezTo>
                  <a:cubicBezTo>
                    <a:pt x="8266" y="2250"/>
                    <a:pt x="8203" y="1712"/>
                    <a:pt x="8203" y="1205"/>
                  </a:cubicBezTo>
                  <a:cubicBezTo>
                    <a:pt x="8203" y="698"/>
                    <a:pt x="8583" y="318"/>
                    <a:pt x="9469" y="286"/>
                  </a:cubicBezTo>
                  <a:close/>
                  <a:moveTo>
                    <a:pt x="72111" y="1838"/>
                  </a:moveTo>
                  <a:lnTo>
                    <a:pt x="72111" y="1838"/>
                  </a:lnTo>
                  <a:cubicBezTo>
                    <a:pt x="72174" y="1870"/>
                    <a:pt x="72238" y="1902"/>
                    <a:pt x="72333" y="1933"/>
                  </a:cubicBezTo>
                  <a:lnTo>
                    <a:pt x="72618" y="2060"/>
                  </a:lnTo>
                  <a:cubicBezTo>
                    <a:pt x="72903" y="2187"/>
                    <a:pt x="73188" y="2313"/>
                    <a:pt x="73504" y="2440"/>
                  </a:cubicBezTo>
                  <a:cubicBezTo>
                    <a:pt x="73979" y="2630"/>
                    <a:pt x="74486" y="2820"/>
                    <a:pt x="74961" y="3042"/>
                  </a:cubicBezTo>
                  <a:cubicBezTo>
                    <a:pt x="76069" y="3453"/>
                    <a:pt x="77210" y="3865"/>
                    <a:pt x="78350" y="4245"/>
                  </a:cubicBezTo>
                  <a:cubicBezTo>
                    <a:pt x="78666" y="4340"/>
                    <a:pt x="78951" y="4435"/>
                    <a:pt x="79268" y="4530"/>
                  </a:cubicBezTo>
                  <a:cubicBezTo>
                    <a:pt x="78001" y="4720"/>
                    <a:pt x="77653" y="5860"/>
                    <a:pt x="77653" y="6557"/>
                  </a:cubicBezTo>
                  <a:cubicBezTo>
                    <a:pt x="77653" y="7475"/>
                    <a:pt x="78223" y="8394"/>
                    <a:pt x="79236" y="9059"/>
                  </a:cubicBezTo>
                  <a:cubicBezTo>
                    <a:pt x="78730" y="9185"/>
                    <a:pt x="78255" y="9312"/>
                    <a:pt x="77780" y="9439"/>
                  </a:cubicBezTo>
                  <a:cubicBezTo>
                    <a:pt x="75658" y="9977"/>
                    <a:pt x="73568" y="10547"/>
                    <a:pt x="71604" y="11307"/>
                  </a:cubicBezTo>
                  <a:cubicBezTo>
                    <a:pt x="70717" y="10737"/>
                    <a:pt x="70844" y="9850"/>
                    <a:pt x="72016" y="9439"/>
                  </a:cubicBezTo>
                  <a:cubicBezTo>
                    <a:pt x="72174" y="9407"/>
                    <a:pt x="72174" y="9249"/>
                    <a:pt x="72016" y="9185"/>
                  </a:cubicBezTo>
                  <a:cubicBezTo>
                    <a:pt x="70527" y="8647"/>
                    <a:pt x="70654" y="7380"/>
                    <a:pt x="72206" y="6937"/>
                  </a:cubicBezTo>
                  <a:cubicBezTo>
                    <a:pt x="72396" y="6874"/>
                    <a:pt x="72364" y="6747"/>
                    <a:pt x="72206" y="6684"/>
                  </a:cubicBezTo>
                  <a:cubicBezTo>
                    <a:pt x="70622" y="6050"/>
                    <a:pt x="70907" y="4657"/>
                    <a:pt x="72681" y="4277"/>
                  </a:cubicBezTo>
                  <a:cubicBezTo>
                    <a:pt x="72903" y="4245"/>
                    <a:pt x="72903" y="4087"/>
                    <a:pt x="72744" y="4023"/>
                  </a:cubicBezTo>
                  <a:cubicBezTo>
                    <a:pt x="71604" y="3517"/>
                    <a:pt x="71382" y="2567"/>
                    <a:pt x="72111" y="1838"/>
                  </a:cubicBezTo>
                  <a:close/>
                  <a:moveTo>
                    <a:pt x="17228" y="9122"/>
                  </a:moveTo>
                  <a:cubicBezTo>
                    <a:pt x="18273" y="9122"/>
                    <a:pt x="19319" y="9154"/>
                    <a:pt x="20364" y="9154"/>
                  </a:cubicBezTo>
                  <a:cubicBezTo>
                    <a:pt x="22454" y="9154"/>
                    <a:pt x="24576" y="9185"/>
                    <a:pt x="26666" y="9185"/>
                  </a:cubicBezTo>
                  <a:cubicBezTo>
                    <a:pt x="39017" y="9291"/>
                    <a:pt x="51390" y="9462"/>
                    <a:pt x="63748" y="9462"/>
                  </a:cubicBezTo>
                  <a:cubicBezTo>
                    <a:pt x="66251" y="9462"/>
                    <a:pt x="68754" y="9455"/>
                    <a:pt x="71256" y="9439"/>
                  </a:cubicBezTo>
                  <a:lnTo>
                    <a:pt x="71256" y="9439"/>
                  </a:lnTo>
                  <a:cubicBezTo>
                    <a:pt x="70401" y="10009"/>
                    <a:pt x="70401" y="10864"/>
                    <a:pt x="71382" y="11402"/>
                  </a:cubicBezTo>
                  <a:cubicBezTo>
                    <a:pt x="71319" y="11402"/>
                    <a:pt x="71256" y="11434"/>
                    <a:pt x="71192" y="11466"/>
                  </a:cubicBezTo>
                  <a:cubicBezTo>
                    <a:pt x="71161" y="11402"/>
                    <a:pt x="71097" y="11371"/>
                    <a:pt x="71002" y="11371"/>
                  </a:cubicBezTo>
                  <a:cubicBezTo>
                    <a:pt x="66885" y="11339"/>
                    <a:pt x="62768" y="11307"/>
                    <a:pt x="58652" y="11276"/>
                  </a:cubicBezTo>
                  <a:cubicBezTo>
                    <a:pt x="44084" y="11086"/>
                    <a:pt x="29548" y="10579"/>
                    <a:pt x="14980" y="10199"/>
                  </a:cubicBezTo>
                  <a:cubicBezTo>
                    <a:pt x="15138" y="9850"/>
                    <a:pt x="15138" y="9470"/>
                    <a:pt x="15138" y="9122"/>
                  </a:cubicBezTo>
                  <a:cubicBezTo>
                    <a:pt x="15339" y="9154"/>
                    <a:pt x="15578" y="9164"/>
                    <a:pt x="15828" y="9164"/>
                  </a:cubicBezTo>
                  <a:cubicBezTo>
                    <a:pt x="16328" y="9164"/>
                    <a:pt x="16869" y="9122"/>
                    <a:pt x="17228" y="9122"/>
                  </a:cubicBezTo>
                  <a:close/>
                  <a:moveTo>
                    <a:pt x="9762" y="1"/>
                  </a:moveTo>
                  <a:cubicBezTo>
                    <a:pt x="8949" y="1"/>
                    <a:pt x="8092" y="252"/>
                    <a:pt x="7886" y="698"/>
                  </a:cubicBezTo>
                  <a:cubicBezTo>
                    <a:pt x="7854" y="730"/>
                    <a:pt x="7854" y="793"/>
                    <a:pt x="7823" y="825"/>
                  </a:cubicBezTo>
                  <a:lnTo>
                    <a:pt x="3452" y="825"/>
                  </a:lnTo>
                  <a:cubicBezTo>
                    <a:pt x="3233" y="825"/>
                    <a:pt x="2997" y="820"/>
                    <a:pt x="2757" y="820"/>
                  </a:cubicBezTo>
                  <a:cubicBezTo>
                    <a:pt x="2094" y="820"/>
                    <a:pt x="1390" y="854"/>
                    <a:pt x="855" y="1110"/>
                  </a:cubicBezTo>
                  <a:cubicBezTo>
                    <a:pt x="0" y="1490"/>
                    <a:pt x="254" y="2313"/>
                    <a:pt x="254" y="2883"/>
                  </a:cubicBezTo>
                  <a:cubicBezTo>
                    <a:pt x="254" y="3833"/>
                    <a:pt x="254" y="4752"/>
                    <a:pt x="222" y="5702"/>
                  </a:cubicBezTo>
                  <a:cubicBezTo>
                    <a:pt x="222" y="6652"/>
                    <a:pt x="222" y="7634"/>
                    <a:pt x="222" y="8615"/>
                  </a:cubicBezTo>
                  <a:cubicBezTo>
                    <a:pt x="222" y="9154"/>
                    <a:pt x="64" y="9819"/>
                    <a:pt x="729" y="10230"/>
                  </a:cubicBezTo>
                  <a:cubicBezTo>
                    <a:pt x="1299" y="10611"/>
                    <a:pt x="2249" y="10642"/>
                    <a:pt x="3009" y="10674"/>
                  </a:cubicBezTo>
                  <a:cubicBezTo>
                    <a:pt x="3293" y="10680"/>
                    <a:pt x="3576" y="10682"/>
                    <a:pt x="3859" y="10682"/>
                  </a:cubicBezTo>
                  <a:cubicBezTo>
                    <a:pt x="5055" y="10682"/>
                    <a:pt x="6238" y="10636"/>
                    <a:pt x="7443" y="10611"/>
                  </a:cubicBezTo>
                  <a:cubicBezTo>
                    <a:pt x="7538" y="10737"/>
                    <a:pt x="7664" y="10864"/>
                    <a:pt x="7791" y="10959"/>
                  </a:cubicBezTo>
                  <a:cubicBezTo>
                    <a:pt x="8190" y="11245"/>
                    <a:pt x="8745" y="11380"/>
                    <a:pt x="9298" y="11380"/>
                  </a:cubicBezTo>
                  <a:cubicBezTo>
                    <a:pt x="10149" y="11380"/>
                    <a:pt x="10993" y="11060"/>
                    <a:pt x="11243" y="10484"/>
                  </a:cubicBezTo>
                  <a:lnTo>
                    <a:pt x="11275" y="10484"/>
                  </a:lnTo>
                  <a:cubicBezTo>
                    <a:pt x="11818" y="10801"/>
                    <a:pt x="12507" y="11069"/>
                    <a:pt x="13226" y="11069"/>
                  </a:cubicBezTo>
                  <a:cubicBezTo>
                    <a:pt x="13513" y="11069"/>
                    <a:pt x="13804" y="11027"/>
                    <a:pt x="14093" y="10927"/>
                  </a:cubicBezTo>
                  <a:cubicBezTo>
                    <a:pt x="14473" y="10832"/>
                    <a:pt x="14727" y="10642"/>
                    <a:pt x="14853" y="10421"/>
                  </a:cubicBezTo>
                  <a:cubicBezTo>
                    <a:pt x="14885" y="10452"/>
                    <a:pt x="14917" y="10452"/>
                    <a:pt x="14980" y="10452"/>
                  </a:cubicBezTo>
                  <a:cubicBezTo>
                    <a:pt x="19065" y="10642"/>
                    <a:pt x="23182" y="10769"/>
                    <a:pt x="27299" y="10896"/>
                  </a:cubicBezTo>
                  <a:cubicBezTo>
                    <a:pt x="41867" y="11339"/>
                    <a:pt x="56403" y="11592"/>
                    <a:pt x="71002" y="11687"/>
                  </a:cubicBezTo>
                  <a:cubicBezTo>
                    <a:pt x="71002" y="11687"/>
                    <a:pt x="71034" y="11656"/>
                    <a:pt x="71034" y="11656"/>
                  </a:cubicBezTo>
                  <a:cubicBezTo>
                    <a:pt x="71079" y="11678"/>
                    <a:pt x="71124" y="11700"/>
                    <a:pt x="71180" y="11700"/>
                  </a:cubicBezTo>
                  <a:cubicBezTo>
                    <a:pt x="71203" y="11700"/>
                    <a:pt x="71228" y="11697"/>
                    <a:pt x="71256" y="11687"/>
                  </a:cubicBezTo>
                  <a:cubicBezTo>
                    <a:pt x="71414" y="11624"/>
                    <a:pt x="71572" y="11592"/>
                    <a:pt x="71763" y="11529"/>
                  </a:cubicBezTo>
                  <a:lnTo>
                    <a:pt x="71794" y="11529"/>
                  </a:lnTo>
                  <a:cubicBezTo>
                    <a:pt x="74486" y="10706"/>
                    <a:pt x="77178" y="9945"/>
                    <a:pt x="79965" y="9185"/>
                  </a:cubicBezTo>
                  <a:cubicBezTo>
                    <a:pt x="81263" y="8837"/>
                    <a:pt x="82562" y="8425"/>
                    <a:pt x="83702" y="7887"/>
                  </a:cubicBezTo>
                  <a:cubicBezTo>
                    <a:pt x="84335" y="7570"/>
                    <a:pt x="85127" y="7159"/>
                    <a:pt x="84969" y="6589"/>
                  </a:cubicBezTo>
                  <a:cubicBezTo>
                    <a:pt x="84778" y="5987"/>
                    <a:pt x="83733" y="5670"/>
                    <a:pt x="82973" y="5417"/>
                  </a:cubicBezTo>
                  <a:cubicBezTo>
                    <a:pt x="81612" y="4973"/>
                    <a:pt x="80250" y="4530"/>
                    <a:pt x="78888" y="4087"/>
                  </a:cubicBezTo>
                  <a:cubicBezTo>
                    <a:pt x="77495" y="3612"/>
                    <a:pt x="76101" y="3137"/>
                    <a:pt x="74771" y="2598"/>
                  </a:cubicBezTo>
                  <a:cubicBezTo>
                    <a:pt x="74106" y="2345"/>
                    <a:pt x="73473" y="2092"/>
                    <a:pt x="72871" y="1807"/>
                  </a:cubicBezTo>
                  <a:cubicBezTo>
                    <a:pt x="72713" y="1743"/>
                    <a:pt x="72586" y="1648"/>
                    <a:pt x="72428" y="1585"/>
                  </a:cubicBezTo>
                  <a:cubicBezTo>
                    <a:pt x="72459" y="1522"/>
                    <a:pt x="72396" y="1427"/>
                    <a:pt x="72238" y="1427"/>
                  </a:cubicBezTo>
                  <a:cubicBezTo>
                    <a:pt x="67994" y="1363"/>
                    <a:pt x="63750" y="1332"/>
                    <a:pt x="59507" y="1268"/>
                  </a:cubicBezTo>
                  <a:cubicBezTo>
                    <a:pt x="52001" y="1205"/>
                    <a:pt x="44495" y="1110"/>
                    <a:pt x="36990" y="1047"/>
                  </a:cubicBezTo>
                  <a:cubicBezTo>
                    <a:pt x="30995" y="970"/>
                    <a:pt x="24999" y="831"/>
                    <a:pt x="19021" y="831"/>
                  </a:cubicBezTo>
                  <a:cubicBezTo>
                    <a:pt x="17609" y="831"/>
                    <a:pt x="16199" y="838"/>
                    <a:pt x="14790" y="856"/>
                  </a:cubicBezTo>
                  <a:cubicBezTo>
                    <a:pt x="14420" y="407"/>
                    <a:pt x="13872" y="90"/>
                    <a:pt x="13019" y="90"/>
                  </a:cubicBezTo>
                  <a:cubicBezTo>
                    <a:pt x="12851" y="90"/>
                    <a:pt x="12671" y="102"/>
                    <a:pt x="12478" y="128"/>
                  </a:cubicBezTo>
                  <a:cubicBezTo>
                    <a:pt x="12003" y="191"/>
                    <a:pt x="11591" y="350"/>
                    <a:pt x="11306" y="571"/>
                  </a:cubicBezTo>
                  <a:cubicBezTo>
                    <a:pt x="11103" y="180"/>
                    <a:pt x="10449" y="1"/>
                    <a:pt x="97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grpSp>
        <p:nvGrpSpPr>
          <p:cNvPr id="17" name="Google Shape;2047;p41">
            <a:extLst>
              <a:ext uri="{FF2B5EF4-FFF2-40B4-BE49-F238E27FC236}">
                <a16:creationId xmlns:a16="http://schemas.microsoft.com/office/drawing/2014/main" id="{C174D637-4B2A-C6B8-4E46-904A6D700C7F}"/>
              </a:ext>
            </a:extLst>
          </p:cNvPr>
          <p:cNvGrpSpPr/>
          <p:nvPr/>
        </p:nvGrpSpPr>
        <p:grpSpPr>
          <a:xfrm>
            <a:off x="3810558" y="1141314"/>
            <a:ext cx="1503167" cy="241019"/>
            <a:chOff x="710152" y="2680563"/>
            <a:chExt cx="2558705" cy="351703"/>
          </a:xfrm>
        </p:grpSpPr>
        <p:sp>
          <p:nvSpPr>
            <p:cNvPr id="18" name="Google Shape;2048;p41">
              <a:extLst>
                <a:ext uri="{FF2B5EF4-FFF2-40B4-BE49-F238E27FC236}">
                  <a16:creationId xmlns:a16="http://schemas.microsoft.com/office/drawing/2014/main" id="{BB21718E-7679-366B-A8A1-AEF5B99E0D0C}"/>
                </a:ext>
              </a:extLst>
            </p:cNvPr>
            <p:cNvSpPr/>
            <p:nvPr/>
          </p:nvSpPr>
          <p:spPr>
            <a:xfrm>
              <a:off x="1153741" y="2708186"/>
              <a:ext cx="1736271" cy="319872"/>
            </a:xfrm>
            <a:custGeom>
              <a:avLst/>
              <a:gdLst/>
              <a:ahLst/>
              <a:cxnLst/>
              <a:rect l="l" t="t" r="r" b="b"/>
              <a:pathLst>
                <a:path w="57765" h="10642" extrusionOk="0">
                  <a:moveTo>
                    <a:pt x="982" y="1"/>
                  </a:moveTo>
                  <a:lnTo>
                    <a:pt x="0" y="96"/>
                  </a:lnTo>
                  <a:lnTo>
                    <a:pt x="254" y="729"/>
                  </a:lnTo>
                  <a:lnTo>
                    <a:pt x="254" y="2344"/>
                  </a:lnTo>
                  <a:lnTo>
                    <a:pt x="159" y="8361"/>
                  </a:lnTo>
                  <a:lnTo>
                    <a:pt x="32" y="9343"/>
                  </a:lnTo>
                  <a:lnTo>
                    <a:pt x="570" y="9470"/>
                  </a:lnTo>
                  <a:lnTo>
                    <a:pt x="1520" y="9502"/>
                  </a:lnTo>
                  <a:lnTo>
                    <a:pt x="16721" y="9945"/>
                  </a:lnTo>
                  <a:lnTo>
                    <a:pt x="37940" y="10420"/>
                  </a:lnTo>
                  <a:lnTo>
                    <a:pt x="55833" y="10578"/>
                  </a:lnTo>
                  <a:lnTo>
                    <a:pt x="56434" y="10642"/>
                  </a:lnTo>
                  <a:lnTo>
                    <a:pt x="56846" y="10515"/>
                  </a:lnTo>
                  <a:lnTo>
                    <a:pt x="56466" y="10293"/>
                  </a:lnTo>
                  <a:lnTo>
                    <a:pt x="56213" y="9787"/>
                  </a:lnTo>
                  <a:lnTo>
                    <a:pt x="56181" y="9058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5"/>
                  </a:lnTo>
                  <a:lnTo>
                    <a:pt x="56213" y="6430"/>
                  </a:lnTo>
                  <a:lnTo>
                    <a:pt x="57226" y="5828"/>
                  </a:lnTo>
                  <a:lnTo>
                    <a:pt x="56688" y="5606"/>
                  </a:lnTo>
                  <a:lnTo>
                    <a:pt x="56213" y="4720"/>
                  </a:lnTo>
                  <a:lnTo>
                    <a:pt x="56308" y="4244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34"/>
                  </a:lnTo>
                  <a:lnTo>
                    <a:pt x="56751" y="1679"/>
                  </a:lnTo>
                  <a:lnTo>
                    <a:pt x="57100" y="856"/>
                  </a:lnTo>
                  <a:lnTo>
                    <a:pt x="57005" y="698"/>
                  </a:lnTo>
                  <a:lnTo>
                    <a:pt x="43545" y="508"/>
                  </a:lnTo>
                  <a:lnTo>
                    <a:pt x="35565" y="476"/>
                  </a:lnTo>
                  <a:lnTo>
                    <a:pt x="29674" y="349"/>
                  </a:lnTo>
                  <a:lnTo>
                    <a:pt x="20585" y="254"/>
                  </a:lnTo>
                  <a:lnTo>
                    <a:pt x="11939" y="159"/>
                  </a:lnTo>
                  <a:lnTo>
                    <a:pt x="2502" y="96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9" name="Google Shape;2049;p41">
              <a:extLst>
                <a:ext uri="{FF2B5EF4-FFF2-40B4-BE49-F238E27FC236}">
                  <a16:creationId xmlns:a16="http://schemas.microsoft.com/office/drawing/2014/main" id="{E3D72DD8-BCB7-6765-E736-BB9898435C19}"/>
                </a:ext>
              </a:extLst>
            </p:cNvPr>
            <p:cNvSpPr/>
            <p:nvPr/>
          </p:nvSpPr>
          <p:spPr>
            <a:xfrm>
              <a:off x="937658" y="2689160"/>
              <a:ext cx="106644" cy="327236"/>
            </a:xfrm>
            <a:custGeom>
              <a:avLst/>
              <a:gdLst/>
              <a:ahLst/>
              <a:cxnLst/>
              <a:rect l="l" t="t" r="r" b="b"/>
              <a:pathLst>
                <a:path w="3548" h="10887" extrusionOk="0">
                  <a:moveTo>
                    <a:pt x="1900" y="0"/>
                  </a:moveTo>
                  <a:cubicBezTo>
                    <a:pt x="1014" y="32"/>
                    <a:pt x="634" y="412"/>
                    <a:pt x="634" y="919"/>
                  </a:cubicBezTo>
                  <a:cubicBezTo>
                    <a:pt x="634" y="1457"/>
                    <a:pt x="697" y="1996"/>
                    <a:pt x="697" y="2534"/>
                  </a:cubicBezTo>
                  <a:cubicBezTo>
                    <a:pt x="697" y="3706"/>
                    <a:pt x="634" y="4846"/>
                    <a:pt x="507" y="6018"/>
                  </a:cubicBezTo>
                  <a:cubicBezTo>
                    <a:pt x="380" y="7126"/>
                    <a:pt x="32" y="8203"/>
                    <a:pt x="0" y="9279"/>
                  </a:cubicBezTo>
                  <a:cubicBezTo>
                    <a:pt x="0" y="9881"/>
                    <a:pt x="190" y="10610"/>
                    <a:pt x="1204" y="10831"/>
                  </a:cubicBezTo>
                  <a:cubicBezTo>
                    <a:pt x="1386" y="10869"/>
                    <a:pt x="1570" y="10887"/>
                    <a:pt x="1750" y="10887"/>
                  </a:cubicBezTo>
                  <a:cubicBezTo>
                    <a:pt x="2479" y="10887"/>
                    <a:pt x="3160" y="10598"/>
                    <a:pt x="3516" y="10166"/>
                  </a:cubicBezTo>
                  <a:cubicBezTo>
                    <a:pt x="3516" y="10166"/>
                    <a:pt x="3516" y="10166"/>
                    <a:pt x="3547" y="10135"/>
                  </a:cubicBezTo>
                  <a:cubicBezTo>
                    <a:pt x="3516" y="10135"/>
                    <a:pt x="3516" y="10135"/>
                    <a:pt x="3516" y="10103"/>
                  </a:cubicBezTo>
                  <a:cubicBezTo>
                    <a:pt x="2914" y="8076"/>
                    <a:pt x="2946" y="5923"/>
                    <a:pt x="3009" y="3864"/>
                  </a:cubicBezTo>
                  <a:cubicBezTo>
                    <a:pt x="3009" y="2914"/>
                    <a:pt x="2946" y="1901"/>
                    <a:pt x="3231" y="982"/>
                  </a:cubicBezTo>
                  <a:cubicBezTo>
                    <a:pt x="3294" y="792"/>
                    <a:pt x="3389" y="634"/>
                    <a:pt x="3516" y="507"/>
                  </a:cubicBezTo>
                  <a:cubicBezTo>
                    <a:pt x="3452" y="475"/>
                    <a:pt x="3389" y="475"/>
                    <a:pt x="3389" y="412"/>
                  </a:cubicBezTo>
                  <a:cubicBezTo>
                    <a:pt x="3199" y="0"/>
                    <a:pt x="2407" y="0"/>
                    <a:pt x="1900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0" name="Google Shape;2050;p41">
              <a:extLst>
                <a:ext uri="{FF2B5EF4-FFF2-40B4-BE49-F238E27FC236}">
                  <a16:creationId xmlns:a16="http://schemas.microsoft.com/office/drawing/2014/main" id="{82333C50-2A86-5BAC-49C5-D03775DF63CF}"/>
                </a:ext>
              </a:extLst>
            </p:cNvPr>
            <p:cNvSpPr/>
            <p:nvPr/>
          </p:nvSpPr>
          <p:spPr>
            <a:xfrm>
              <a:off x="1039492" y="2690783"/>
              <a:ext cx="122845" cy="315033"/>
            </a:xfrm>
            <a:custGeom>
              <a:avLst/>
              <a:gdLst/>
              <a:ahLst/>
              <a:cxnLst/>
              <a:rect l="l" t="t" r="r" b="b"/>
              <a:pathLst>
                <a:path w="4087" h="10481" extrusionOk="0">
                  <a:moveTo>
                    <a:pt x="2007" y="0"/>
                  </a:moveTo>
                  <a:cubicBezTo>
                    <a:pt x="1806" y="0"/>
                    <a:pt x="1599" y="24"/>
                    <a:pt x="1394" y="73"/>
                  </a:cubicBezTo>
                  <a:cubicBezTo>
                    <a:pt x="413" y="295"/>
                    <a:pt x="254" y="865"/>
                    <a:pt x="191" y="1403"/>
                  </a:cubicBezTo>
                  <a:cubicBezTo>
                    <a:pt x="33" y="2385"/>
                    <a:pt x="33" y="3335"/>
                    <a:pt x="1" y="4285"/>
                  </a:cubicBezTo>
                  <a:cubicBezTo>
                    <a:pt x="1" y="6217"/>
                    <a:pt x="349" y="8117"/>
                    <a:pt x="476" y="10017"/>
                  </a:cubicBezTo>
                  <a:lnTo>
                    <a:pt x="476" y="10049"/>
                  </a:lnTo>
                  <a:cubicBezTo>
                    <a:pt x="1016" y="10265"/>
                    <a:pt x="1648" y="10481"/>
                    <a:pt x="2294" y="10481"/>
                  </a:cubicBezTo>
                  <a:cubicBezTo>
                    <a:pt x="2406" y="10481"/>
                    <a:pt x="2518" y="10475"/>
                    <a:pt x="2629" y="10461"/>
                  </a:cubicBezTo>
                  <a:cubicBezTo>
                    <a:pt x="3801" y="10271"/>
                    <a:pt x="3738" y="9510"/>
                    <a:pt x="3770" y="8909"/>
                  </a:cubicBezTo>
                  <a:cubicBezTo>
                    <a:pt x="3801" y="7927"/>
                    <a:pt x="3801" y="6945"/>
                    <a:pt x="3833" y="5964"/>
                  </a:cubicBezTo>
                  <a:cubicBezTo>
                    <a:pt x="3865" y="4982"/>
                    <a:pt x="3896" y="4000"/>
                    <a:pt x="3896" y="3018"/>
                  </a:cubicBezTo>
                  <a:cubicBezTo>
                    <a:pt x="3928" y="2258"/>
                    <a:pt x="4086" y="1372"/>
                    <a:pt x="3579" y="707"/>
                  </a:cubicBezTo>
                  <a:cubicBezTo>
                    <a:pt x="3548" y="675"/>
                    <a:pt x="3548" y="675"/>
                    <a:pt x="3548" y="643"/>
                  </a:cubicBezTo>
                  <a:cubicBezTo>
                    <a:pt x="3516" y="612"/>
                    <a:pt x="3484" y="580"/>
                    <a:pt x="3453" y="548"/>
                  </a:cubicBezTo>
                  <a:cubicBezTo>
                    <a:pt x="3124" y="196"/>
                    <a:pt x="2586" y="0"/>
                    <a:pt x="2007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1" name="Google Shape;2051;p41">
              <a:extLst>
                <a:ext uri="{FF2B5EF4-FFF2-40B4-BE49-F238E27FC236}">
                  <a16:creationId xmlns:a16="http://schemas.microsoft.com/office/drawing/2014/main" id="{447C1777-0EF7-0C22-4A4A-F845E2A26AC3}"/>
                </a:ext>
              </a:extLst>
            </p:cNvPr>
            <p:cNvSpPr/>
            <p:nvPr/>
          </p:nvSpPr>
          <p:spPr>
            <a:xfrm>
              <a:off x="718719" y="2711703"/>
              <a:ext cx="227535" cy="283051"/>
            </a:xfrm>
            <a:custGeom>
              <a:avLst/>
              <a:gdLst/>
              <a:ahLst/>
              <a:cxnLst/>
              <a:rect l="l" t="t" r="r" b="b"/>
              <a:pathLst>
                <a:path w="7570" h="9417" extrusionOk="0">
                  <a:moveTo>
                    <a:pt x="2573" y="1"/>
                  </a:moveTo>
                  <a:cubicBezTo>
                    <a:pt x="2137" y="1"/>
                    <a:pt x="1711" y="24"/>
                    <a:pt x="1331" y="106"/>
                  </a:cubicBezTo>
                  <a:cubicBezTo>
                    <a:pt x="349" y="327"/>
                    <a:pt x="349" y="834"/>
                    <a:pt x="349" y="1372"/>
                  </a:cubicBezTo>
                  <a:cubicBezTo>
                    <a:pt x="349" y="1721"/>
                    <a:pt x="349" y="2101"/>
                    <a:pt x="349" y="2449"/>
                  </a:cubicBezTo>
                  <a:cubicBezTo>
                    <a:pt x="349" y="3177"/>
                    <a:pt x="349" y="3906"/>
                    <a:pt x="349" y="4666"/>
                  </a:cubicBezTo>
                  <a:cubicBezTo>
                    <a:pt x="349" y="5331"/>
                    <a:pt x="349" y="6028"/>
                    <a:pt x="317" y="6724"/>
                  </a:cubicBezTo>
                  <a:cubicBezTo>
                    <a:pt x="317" y="7326"/>
                    <a:pt x="0" y="8561"/>
                    <a:pt x="697" y="9036"/>
                  </a:cubicBezTo>
                  <a:cubicBezTo>
                    <a:pt x="1163" y="9346"/>
                    <a:pt x="1985" y="9393"/>
                    <a:pt x="2741" y="9393"/>
                  </a:cubicBezTo>
                  <a:cubicBezTo>
                    <a:pt x="3065" y="9393"/>
                    <a:pt x="3376" y="9385"/>
                    <a:pt x="3642" y="9385"/>
                  </a:cubicBezTo>
                  <a:cubicBezTo>
                    <a:pt x="4782" y="9416"/>
                    <a:pt x="5923" y="9416"/>
                    <a:pt x="7063" y="9416"/>
                  </a:cubicBezTo>
                  <a:cubicBezTo>
                    <a:pt x="6873" y="9036"/>
                    <a:pt x="6873" y="8561"/>
                    <a:pt x="6936" y="8181"/>
                  </a:cubicBezTo>
                  <a:cubicBezTo>
                    <a:pt x="7063" y="7168"/>
                    <a:pt x="7284" y="6154"/>
                    <a:pt x="7379" y="5173"/>
                  </a:cubicBezTo>
                  <a:cubicBezTo>
                    <a:pt x="7506" y="4159"/>
                    <a:pt x="7569" y="3146"/>
                    <a:pt x="7569" y="2132"/>
                  </a:cubicBezTo>
                  <a:cubicBezTo>
                    <a:pt x="7569" y="1594"/>
                    <a:pt x="7569" y="1087"/>
                    <a:pt x="7538" y="549"/>
                  </a:cubicBezTo>
                  <a:cubicBezTo>
                    <a:pt x="7506" y="391"/>
                    <a:pt x="7506" y="232"/>
                    <a:pt x="7506" y="42"/>
                  </a:cubicBezTo>
                  <a:lnTo>
                    <a:pt x="4276" y="42"/>
                  </a:lnTo>
                  <a:cubicBezTo>
                    <a:pt x="3751" y="42"/>
                    <a:pt x="3154" y="1"/>
                    <a:pt x="2573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2" name="Google Shape;2052;p41">
              <a:extLst>
                <a:ext uri="{FF2B5EF4-FFF2-40B4-BE49-F238E27FC236}">
                  <a16:creationId xmlns:a16="http://schemas.microsoft.com/office/drawing/2014/main" id="{2C740D47-A21E-E4E4-0E05-5E8C9639F13F}"/>
                </a:ext>
              </a:extLst>
            </p:cNvPr>
            <p:cNvSpPr/>
            <p:nvPr/>
          </p:nvSpPr>
          <p:spPr>
            <a:xfrm>
              <a:off x="2830018" y="2736741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cubicBezTo>
                    <a:pt x="855" y="698"/>
                    <a:pt x="1077" y="1648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5"/>
                  </a:cubicBezTo>
                  <a:cubicBezTo>
                    <a:pt x="1837" y="4878"/>
                    <a:pt x="1869" y="5005"/>
                    <a:pt x="1679" y="5068"/>
                  </a:cubicBezTo>
                  <a:cubicBezTo>
                    <a:pt x="127" y="5511"/>
                    <a:pt x="0" y="6778"/>
                    <a:pt x="1489" y="7316"/>
                  </a:cubicBezTo>
                  <a:cubicBezTo>
                    <a:pt x="1647" y="7380"/>
                    <a:pt x="1647" y="7538"/>
                    <a:pt x="1489" y="7570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678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06"/>
                    <a:pt x="7126" y="4688"/>
                  </a:cubicBezTo>
                  <a:cubicBezTo>
                    <a:pt x="7126" y="3991"/>
                    <a:pt x="7474" y="2851"/>
                    <a:pt x="8741" y="2661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51"/>
                    <a:pt x="3452" y="761"/>
                    <a:pt x="2977" y="571"/>
                  </a:cubicBezTo>
                  <a:cubicBezTo>
                    <a:pt x="2661" y="444"/>
                    <a:pt x="2376" y="318"/>
                    <a:pt x="2091" y="191"/>
                  </a:cubicBezTo>
                  <a:cubicBezTo>
                    <a:pt x="1996" y="128"/>
                    <a:pt x="1901" y="96"/>
                    <a:pt x="1806" y="64"/>
                  </a:cubicBezTo>
                  <a:cubicBezTo>
                    <a:pt x="1711" y="33"/>
                    <a:pt x="1647" y="1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3" name="Google Shape;2053;p41">
              <a:extLst>
                <a:ext uri="{FF2B5EF4-FFF2-40B4-BE49-F238E27FC236}">
                  <a16:creationId xmlns:a16="http://schemas.microsoft.com/office/drawing/2014/main" id="{956FD5E5-7429-5BD8-DD4B-E848D05898DF}"/>
                </a:ext>
              </a:extLst>
            </p:cNvPr>
            <p:cNvSpPr/>
            <p:nvPr/>
          </p:nvSpPr>
          <p:spPr>
            <a:xfrm>
              <a:off x="1178478" y="2779603"/>
              <a:ext cx="1684873" cy="35678"/>
            </a:xfrm>
            <a:custGeom>
              <a:avLst/>
              <a:gdLst/>
              <a:ahLst/>
              <a:cxnLst/>
              <a:rect l="l" t="t" r="r" b="b"/>
              <a:pathLst>
                <a:path w="56055" h="1187" extrusionOk="0">
                  <a:moveTo>
                    <a:pt x="159" y="0"/>
                  </a:moveTo>
                  <a:cubicBezTo>
                    <a:pt x="32" y="0"/>
                    <a:pt x="1" y="32"/>
                    <a:pt x="1" y="95"/>
                  </a:cubicBezTo>
                  <a:cubicBezTo>
                    <a:pt x="1" y="127"/>
                    <a:pt x="32" y="190"/>
                    <a:pt x="159" y="190"/>
                  </a:cubicBezTo>
                  <a:cubicBezTo>
                    <a:pt x="4276" y="475"/>
                    <a:pt x="8488" y="570"/>
                    <a:pt x="12637" y="697"/>
                  </a:cubicBezTo>
                  <a:cubicBezTo>
                    <a:pt x="19984" y="918"/>
                    <a:pt x="27331" y="1077"/>
                    <a:pt x="34710" y="1140"/>
                  </a:cubicBezTo>
                  <a:cubicBezTo>
                    <a:pt x="37621" y="1166"/>
                    <a:pt x="40544" y="1187"/>
                    <a:pt x="43468" y="1187"/>
                  </a:cubicBezTo>
                  <a:cubicBezTo>
                    <a:pt x="47668" y="1187"/>
                    <a:pt x="51872" y="1144"/>
                    <a:pt x="56055" y="1013"/>
                  </a:cubicBezTo>
                  <a:lnTo>
                    <a:pt x="56055" y="855"/>
                  </a:lnTo>
                  <a:cubicBezTo>
                    <a:pt x="52128" y="855"/>
                    <a:pt x="48201" y="918"/>
                    <a:pt x="44274" y="918"/>
                  </a:cubicBezTo>
                  <a:cubicBezTo>
                    <a:pt x="36927" y="918"/>
                    <a:pt x="29548" y="855"/>
                    <a:pt x="22201" y="697"/>
                  </a:cubicBezTo>
                  <a:cubicBezTo>
                    <a:pt x="18495" y="633"/>
                    <a:pt x="14790" y="507"/>
                    <a:pt x="11053" y="412"/>
                  </a:cubicBezTo>
                  <a:cubicBezTo>
                    <a:pt x="7443" y="285"/>
                    <a:pt x="3801" y="63"/>
                    <a:pt x="1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4" name="Google Shape;2054;p41">
              <a:extLst>
                <a:ext uri="{FF2B5EF4-FFF2-40B4-BE49-F238E27FC236}">
                  <a16:creationId xmlns:a16="http://schemas.microsoft.com/office/drawing/2014/main" id="{11B97CF0-DD0D-6DEC-0D9A-742A89640DEB}"/>
                </a:ext>
              </a:extLst>
            </p:cNvPr>
            <p:cNvSpPr/>
            <p:nvPr/>
          </p:nvSpPr>
          <p:spPr>
            <a:xfrm>
              <a:off x="3028968" y="2820511"/>
              <a:ext cx="229429" cy="130450"/>
            </a:xfrm>
            <a:custGeom>
              <a:avLst/>
              <a:gdLst/>
              <a:ahLst/>
              <a:cxnLst/>
              <a:rect l="l" t="t" r="r" b="b"/>
              <a:pathLst>
                <a:path w="7633" h="4340" extrusionOk="0">
                  <a:moveTo>
                    <a:pt x="2502" y="1"/>
                  </a:moveTo>
                  <a:cubicBezTo>
                    <a:pt x="2470" y="32"/>
                    <a:pt x="2470" y="64"/>
                    <a:pt x="2407" y="96"/>
                  </a:cubicBezTo>
                  <a:cubicBezTo>
                    <a:pt x="0" y="951"/>
                    <a:pt x="950" y="3199"/>
                    <a:pt x="2375" y="4339"/>
                  </a:cubicBezTo>
                  <a:cubicBezTo>
                    <a:pt x="2945" y="4181"/>
                    <a:pt x="3516" y="4023"/>
                    <a:pt x="4086" y="3833"/>
                  </a:cubicBezTo>
                  <a:cubicBezTo>
                    <a:pt x="4624" y="3674"/>
                    <a:pt x="5162" y="3484"/>
                    <a:pt x="5637" y="3263"/>
                  </a:cubicBezTo>
                  <a:cubicBezTo>
                    <a:pt x="6144" y="3041"/>
                    <a:pt x="7189" y="2661"/>
                    <a:pt x="7347" y="2249"/>
                  </a:cubicBezTo>
                  <a:cubicBezTo>
                    <a:pt x="7632" y="1426"/>
                    <a:pt x="5352" y="919"/>
                    <a:pt x="4497" y="666"/>
                  </a:cubicBezTo>
                  <a:cubicBezTo>
                    <a:pt x="3832" y="444"/>
                    <a:pt x="3167" y="222"/>
                    <a:pt x="2502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5" name="Google Shape;2055;p41">
              <a:extLst>
                <a:ext uri="{FF2B5EF4-FFF2-40B4-BE49-F238E27FC236}">
                  <a16:creationId xmlns:a16="http://schemas.microsoft.com/office/drawing/2014/main" id="{C1A2CE85-2BDC-1593-53A6-1ECC2DC1B4C9}"/>
                </a:ext>
              </a:extLst>
            </p:cNvPr>
            <p:cNvSpPr/>
            <p:nvPr/>
          </p:nvSpPr>
          <p:spPr>
            <a:xfrm>
              <a:off x="710152" y="2680563"/>
              <a:ext cx="2558705" cy="351703"/>
            </a:xfrm>
            <a:custGeom>
              <a:avLst/>
              <a:gdLst/>
              <a:ahLst/>
              <a:cxnLst/>
              <a:rect l="l" t="t" r="r" b="b"/>
              <a:pathLst>
                <a:path w="85127" h="11701" extrusionOk="0">
                  <a:moveTo>
                    <a:pt x="14917" y="1078"/>
                  </a:moveTo>
                  <a:lnTo>
                    <a:pt x="14917" y="1078"/>
                  </a:lnTo>
                  <a:cubicBezTo>
                    <a:pt x="19065" y="1205"/>
                    <a:pt x="23245" y="1173"/>
                    <a:pt x="27362" y="1237"/>
                  </a:cubicBezTo>
                  <a:cubicBezTo>
                    <a:pt x="42120" y="1395"/>
                    <a:pt x="56878" y="1553"/>
                    <a:pt x="71636" y="1712"/>
                  </a:cubicBezTo>
                  <a:cubicBezTo>
                    <a:pt x="71636" y="1712"/>
                    <a:pt x="71667" y="1743"/>
                    <a:pt x="71667" y="1743"/>
                  </a:cubicBezTo>
                  <a:cubicBezTo>
                    <a:pt x="70876" y="2503"/>
                    <a:pt x="71129" y="3485"/>
                    <a:pt x="72174" y="4087"/>
                  </a:cubicBezTo>
                  <a:cubicBezTo>
                    <a:pt x="72079" y="4118"/>
                    <a:pt x="72016" y="4150"/>
                    <a:pt x="71953" y="4150"/>
                  </a:cubicBezTo>
                  <a:lnTo>
                    <a:pt x="71636" y="4150"/>
                  </a:lnTo>
                  <a:lnTo>
                    <a:pt x="71636" y="4308"/>
                  </a:lnTo>
                  <a:cubicBezTo>
                    <a:pt x="70496" y="4910"/>
                    <a:pt x="70369" y="5987"/>
                    <a:pt x="71477" y="6684"/>
                  </a:cubicBezTo>
                  <a:cubicBezTo>
                    <a:pt x="67392" y="6652"/>
                    <a:pt x="63307" y="6652"/>
                    <a:pt x="59190" y="6620"/>
                  </a:cubicBezTo>
                  <a:cubicBezTo>
                    <a:pt x="51874" y="6620"/>
                    <a:pt x="44559" y="6589"/>
                    <a:pt x="37243" y="6557"/>
                  </a:cubicBezTo>
                  <a:cubicBezTo>
                    <a:pt x="33570" y="6525"/>
                    <a:pt x="29896" y="6494"/>
                    <a:pt x="26254" y="6462"/>
                  </a:cubicBezTo>
                  <a:cubicBezTo>
                    <a:pt x="23453" y="6462"/>
                    <a:pt x="20614" y="6368"/>
                    <a:pt x="17795" y="6368"/>
                  </a:cubicBezTo>
                  <a:cubicBezTo>
                    <a:pt x="16949" y="6368"/>
                    <a:pt x="16105" y="6377"/>
                    <a:pt x="15265" y="6399"/>
                  </a:cubicBezTo>
                  <a:lnTo>
                    <a:pt x="15202" y="6399"/>
                  </a:lnTo>
                  <a:cubicBezTo>
                    <a:pt x="15265" y="5417"/>
                    <a:pt x="15297" y="4403"/>
                    <a:pt x="15297" y="3390"/>
                  </a:cubicBezTo>
                  <a:cubicBezTo>
                    <a:pt x="15297" y="3042"/>
                    <a:pt x="15297" y="2693"/>
                    <a:pt x="15297" y="2345"/>
                  </a:cubicBezTo>
                  <a:cubicBezTo>
                    <a:pt x="15297" y="1933"/>
                    <a:pt x="15170" y="1490"/>
                    <a:pt x="14917" y="1078"/>
                  </a:cubicBezTo>
                  <a:close/>
                  <a:moveTo>
                    <a:pt x="79648" y="4657"/>
                  </a:moveTo>
                  <a:cubicBezTo>
                    <a:pt x="80313" y="4878"/>
                    <a:pt x="80978" y="5100"/>
                    <a:pt x="81643" y="5322"/>
                  </a:cubicBezTo>
                  <a:cubicBezTo>
                    <a:pt x="82498" y="5575"/>
                    <a:pt x="84778" y="6082"/>
                    <a:pt x="84493" y="6905"/>
                  </a:cubicBezTo>
                  <a:cubicBezTo>
                    <a:pt x="84335" y="7317"/>
                    <a:pt x="83290" y="7697"/>
                    <a:pt x="82783" y="7919"/>
                  </a:cubicBezTo>
                  <a:cubicBezTo>
                    <a:pt x="82308" y="8140"/>
                    <a:pt x="81770" y="8330"/>
                    <a:pt x="81232" y="8489"/>
                  </a:cubicBezTo>
                  <a:cubicBezTo>
                    <a:pt x="80662" y="8679"/>
                    <a:pt x="80091" y="8837"/>
                    <a:pt x="79521" y="8995"/>
                  </a:cubicBezTo>
                  <a:cubicBezTo>
                    <a:pt x="78096" y="7855"/>
                    <a:pt x="77146" y="5607"/>
                    <a:pt x="79553" y="4752"/>
                  </a:cubicBezTo>
                  <a:cubicBezTo>
                    <a:pt x="79585" y="4720"/>
                    <a:pt x="79616" y="4688"/>
                    <a:pt x="79648" y="4657"/>
                  </a:cubicBezTo>
                  <a:close/>
                  <a:moveTo>
                    <a:pt x="15202" y="6589"/>
                  </a:moveTo>
                  <a:cubicBezTo>
                    <a:pt x="15233" y="6620"/>
                    <a:pt x="15233" y="6620"/>
                    <a:pt x="15265" y="6620"/>
                  </a:cubicBezTo>
                  <a:cubicBezTo>
                    <a:pt x="19414" y="6779"/>
                    <a:pt x="23657" y="6715"/>
                    <a:pt x="27806" y="6747"/>
                  </a:cubicBezTo>
                  <a:cubicBezTo>
                    <a:pt x="37912" y="6813"/>
                    <a:pt x="48033" y="6909"/>
                    <a:pt x="58148" y="6909"/>
                  </a:cubicBezTo>
                  <a:cubicBezTo>
                    <a:pt x="62614" y="6909"/>
                    <a:pt x="67079" y="6890"/>
                    <a:pt x="71541" y="6842"/>
                  </a:cubicBezTo>
                  <a:lnTo>
                    <a:pt x="71541" y="6842"/>
                  </a:lnTo>
                  <a:cubicBezTo>
                    <a:pt x="70179" y="7444"/>
                    <a:pt x="70147" y="8679"/>
                    <a:pt x="71509" y="9312"/>
                  </a:cubicBezTo>
                  <a:cubicBezTo>
                    <a:pt x="71477" y="9312"/>
                    <a:pt x="71477" y="9344"/>
                    <a:pt x="71477" y="9344"/>
                  </a:cubicBezTo>
                  <a:cubicBezTo>
                    <a:pt x="67329" y="9249"/>
                    <a:pt x="63180" y="9217"/>
                    <a:pt x="59032" y="9185"/>
                  </a:cubicBezTo>
                  <a:cubicBezTo>
                    <a:pt x="51716" y="9122"/>
                    <a:pt x="44400" y="9090"/>
                    <a:pt x="37053" y="9027"/>
                  </a:cubicBezTo>
                  <a:cubicBezTo>
                    <a:pt x="33380" y="8995"/>
                    <a:pt x="29738" y="8964"/>
                    <a:pt x="26064" y="8932"/>
                  </a:cubicBezTo>
                  <a:cubicBezTo>
                    <a:pt x="24227" y="8932"/>
                    <a:pt x="22390" y="8932"/>
                    <a:pt x="20554" y="8900"/>
                  </a:cubicBezTo>
                  <a:lnTo>
                    <a:pt x="17830" y="8900"/>
                  </a:lnTo>
                  <a:cubicBezTo>
                    <a:pt x="17355" y="8869"/>
                    <a:pt x="16912" y="8869"/>
                    <a:pt x="16437" y="8869"/>
                  </a:cubicBezTo>
                  <a:cubicBezTo>
                    <a:pt x="16204" y="8869"/>
                    <a:pt x="15845" y="8911"/>
                    <a:pt x="15538" y="8911"/>
                  </a:cubicBezTo>
                  <a:cubicBezTo>
                    <a:pt x="15385" y="8911"/>
                    <a:pt x="15244" y="8900"/>
                    <a:pt x="15138" y="8869"/>
                  </a:cubicBezTo>
                  <a:cubicBezTo>
                    <a:pt x="15138" y="8109"/>
                    <a:pt x="15170" y="7349"/>
                    <a:pt x="15202" y="6589"/>
                  </a:cubicBezTo>
                  <a:close/>
                  <a:moveTo>
                    <a:pt x="2858" y="1037"/>
                  </a:moveTo>
                  <a:cubicBezTo>
                    <a:pt x="3439" y="1037"/>
                    <a:pt x="4036" y="1078"/>
                    <a:pt x="4561" y="1078"/>
                  </a:cubicBezTo>
                  <a:lnTo>
                    <a:pt x="7791" y="1078"/>
                  </a:lnTo>
                  <a:cubicBezTo>
                    <a:pt x="7791" y="1268"/>
                    <a:pt x="7791" y="1427"/>
                    <a:pt x="7823" y="1585"/>
                  </a:cubicBezTo>
                  <a:cubicBezTo>
                    <a:pt x="7854" y="2123"/>
                    <a:pt x="7854" y="2630"/>
                    <a:pt x="7854" y="3168"/>
                  </a:cubicBezTo>
                  <a:cubicBezTo>
                    <a:pt x="7854" y="4182"/>
                    <a:pt x="7791" y="5195"/>
                    <a:pt x="7664" y="6209"/>
                  </a:cubicBezTo>
                  <a:cubicBezTo>
                    <a:pt x="7569" y="7190"/>
                    <a:pt x="7348" y="8204"/>
                    <a:pt x="7221" y="9217"/>
                  </a:cubicBezTo>
                  <a:cubicBezTo>
                    <a:pt x="7158" y="9597"/>
                    <a:pt x="7158" y="10072"/>
                    <a:pt x="7348" y="10452"/>
                  </a:cubicBezTo>
                  <a:cubicBezTo>
                    <a:pt x="6208" y="10452"/>
                    <a:pt x="5067" y="10452"/>
                    <a:pt x="3927" y="10421"/>
                  </a:cubicBezTo>
                  <a:cubicBezTo>
                    <a:pt x="3661" y="10421"/>
                    <a:pt x="3350" y="10429"/>
                    <a:pt x="3026" y="10429"/>
                  </a:cubicBezTo>
                  <a:cubicBezTo>
                    <a:pt x="2270" y="10429"/>
                    <a:pt x="1448" y="10382"/>
                    <a:pt x="982" y="10072"/>
                  </a:cubicBezTo>
                  <a:cubicBezTo>
                    <a:pt x="285" y="9597"/>
                    <a:pt x="602" y="8362"/>
                    <a:pt x="602" y="7760"/>
                  </a:cubicBezTo>
                  <a:cubicBezTo>
                    <a:pt x="634" y="7064"/>
                    <a:pt x="634" y="6367"/>
                    <a:pt x="634" y="5702"/>
                  </a:cubicBezTo>
                  <a:cubicBezTo>
                    <a:pt x="634" y="4942"/>
                    <a:pt x="634" y="4213"/>
                    <a:pt x="634" y="3485"/>
                  </a:cubicBezTo>
                  <a:cubicBezTo>
                    <a:pt x="634" y="3137"/>
                    <a:pt x="634" y="2757"/>
                    <a:pt x="634" y="2408"/>
                  </a:cubicBezTo>
                  <a:cubicBezTo>
                    <a:pt x="634" y="1870"/>
                    <a:pt x="634" y="1363"/>
                    <a:pt x="1616" y="1142"/>
                  </a:cubicBezTo>
                  <a:cubicBezTo>
                    <a:pt x="1996" y="1060"/>
                    <a:pt x="2422" y="1037"/>
                    <a:pt x="2858" y="1037"/>
                  </a:cubicBezTo>
                  <a:close/>
                  <a:moveTo>
                    <a:pt x="12909" y="358"/>
                  </a:moveTo>
                  <a:cubicBezTo>
                    <a:pt x="13509" y="358"/>
                    <a:pt x="14071" y="549"/>
                    <a:pt x="14410" y="888"/>
                  </a:cubicBezTo>
                  <a:cubicBezTo>
                    <a:pt x="14441" y="920"/>
                    <a:pt x="14473" y="952"/>
                    <a:pt x="14505" y="983"/>
                  </a:cubicBezTo>
                  <a:cubicBezTo>
                    <a:pt x="14505" y="1015"/>
                    <a:pt x="14505" y="1015"/>
                    <a:pt x="14536" y="1047"/>
                  </a:cubicBezTo>
                  <a:cubicBezTo>
                    <a:pt x="15043" y="1743"/>
                    <a:pt x="14885" y="2630"/>
                    <a:pt x="14853" y="3358"/>
                  </a:cubicBezTo>
                  <a:cubicBezTo>
                    <a:pt x="14853" y="4340"/>
                    <a:pt x="14822" y="5322"/>
                    <a:pt x="14790" y="6304"/>
                  </a:cubicBezTo>
                  <a:cubicBezTo>
                    <a:pt x="14758" y="7285"/>
                    <a:pt x="14758" y="8267"/>
                    <a:pt x="14727" y="9249"/>
                  </a:cubicBezTo>
                  <a:cubicBezTo>
                    <a:pt x="14695" y="9850"/>
                    <a:pt x="14758" y="10611"/>
                    <a:pt x="13586" y="10801"/>
                  </a:cubicBezTo>
                  <a:cubicBezTo>
                    <a:pt x="13458" y="10822"/>
                    <a:pt x="13329" y="10832"/>
                    <a:pt x="13201" y="10832"/>
                  </a:cubicBezTo>
                  <a:cubicBezTo>
                    <a:pt x="12573" y="10832"/>
                    <a:pt x="11959" y="10599"/>
                    <a:pt x="11433" y="10389"/>
                  </a:cubicBezTo>
                  <a:cubicBezTo>
                    <a:pt x="11306" y="8457"/>
                    <a:pt x="10958" y="6557"/>
                    <a:pt x="10958" y="4625"/>
                  </a:cubicBezTo>
                  <a:cubicBezTo>
                    <a:pt x="10990" y="3675"/>
                    <a:pt x="10990" y="2725"/>
                    <a:pt x="11148" y="1775"/>
                  </a:cubicBezTo>
                  <a:cubicBezTo>
                    <a:pt x="11211" y="1205"/>
                    <a:pt x="11370" y="635"/>
                    <a:pt x="12351" y="413"/>
                  </a:cubicBezTo>
                  <a:cubicBezTo>
                    <a:pt x="12537" y="376"/>
                    <a:pt x="12725" y="358"/>
                    <a:pt x="12909" y="358"/>
                  </a:cubicBezTo>
                  <a:close/>
                  <a:moveTo>
                    <a:pt x="9469" y="286"/>
                  </a:moveTo>
                  <a:cubicBezTo>
                    <a:pt x="9976" y="286"/>
                    <a:pt x="10768" y="286"/>
                    <a:pt x="10958" y="698"/>
                  </a:cubicBezTo>
                  <a:cubicBezTo>
                    <a:pt x="10958" y="730"/>
                    <a:pt x="11021" y="761"/>
                    <a:pt x="11085" y="793"/>
                  </a:cubicBezTo>
                  <a:cubicBezTo>
                    <a:pt x="10958" y="920"/>
                    <a:pt x="10863" y="1078"/>
                    <a:pt x="10800" y="1237"/>
                  </a:cubicBezTo>
                  <a:cubicBezTo>
                    <a:pt x="10515" y="2187"/>
                    <a:pt x="10578" y="3200"/>
                    <a:pt x="10578" y="4150"/>
                  </a:cubicBezTo>
                  <a:cubicBezTo>
                    <a:pt x="10515" y="6209"/>
                    <a:pt x="10483" y="8362"/>
                    <a:pt x="11085" y="10389"/>
                  </a:cubicBezTo>
                  <a:cubicBezTo>
                    <a:pt x="11085" y="10421"/>
                    <a:pt x="11085" y="10421"/>
                    <a:pt x="11085" y="10421"/>
                  </a:cubicBezTo>
                  <a:cubicBezTo>
                    <a:pt x="11085" y="10421"/>
                    <a:pt x="11085" y="10452"/>
                    <a:pt x="11085" y="10452"/>
                  </a:cubicBezTo>
                  <a:cubicBezTo>
                    <a:pt x="10734" y="10877"/>
                    <a:pt x="10068" y="11144"/>
                    <a:pt x="9351" y="11144"/>
                  </a:cubicBezTo>
                  <a:cubicBezTo>
                    <a:pt x="9160" y="11144"/>
                    <a:pt x="8966" y="11126"/>
                    <a:pt x="8773" y="11086"/>
                  </a:cubicBezTo>
                  <a:cubicBezTo>
                    <a:pt x="7759" y="10896"/>
                    <a:pt x="7569" y="10135"/>
                    <a:pt x="7569" y="9565"/>
                  </a:cubicBezTo>
                  <a:cubicBezTo>
                    <a:pt x="7601" y="8489"/>
                    <a:pt x="7918" y="7380"/>
                    <a:pt x="8044" y="6304"/>
                  </a:cubicBezTo>
                  <a:cubicBezTo>
                    <a:pt x="8203" y="5132"/>
                    <a:pt x="8266" y="3960"/>
                    <a:pt x="8266" y="2788"/>
                  </a:cubicBezTo>
                  <a:cubicBezTo>
                    <a:pt x="8266" y="2250"/>
                    <a:pt x="8203" y="1712"/>
                    <a:pt x="8203" y="1205"/>
                  </a:cubicBezTo>
                  <a:cubicBezTo>
                    <a:pt x="8203" y="698"/>
                    <a:pt x="8583" y="318"/>
                    <a:pt x="9469" y="286"/>
                  </a:cubicBezTo>
                  <a:close/>
                  <a:moveTo>
                    <a:pt x="72111" y="1838"/>
                  </a:moveTo>
                  <a:lnTo>
                    <a:pt x="72111" y="1838"/>
                  </a:lnTo>
                  <a:cubicBezTo>
                    <a:pt x="72174" y="1870"/>
                    <a:pt x="72238" y="1902"/>
                    <a:pt x="72333" y="1933"/>
                  </a:cubicBezTo>
                  <a:lnTo>
                    <a:pt x="72618" y="2060"/>
                  </a:lnTo>
                  <a:cubicBezTo>
                    <a:pt x="72903" y="2187"/>
                    <a:pt x="73188" y="2313"/>
                    <a:pt x="73504" y="2440"/>
                  </a:cubicBezTo>
                  <a:cubicBezTo>
                    <a:pt x="73979" y="2630"/>
                    <a:pt x="74486" y="2820"/>
                    <a:pt x="74961" y="3042"/>
                  </a:cubicBezTo>
                  <a:cubicBezTo>
                    <a:pt x="76069" y="3453"/>
                    <a:pt x="77210" y="3865"/>
                    <a:pt x="78350" y="4245"/>
                  </a:cubicBezTo>
                  <a:cubicBezTo>
                    <a:pt x="78666" y="4340"/>
                    <a:pt x="78951" y="4435"/>
                    <a:pt x="79268" y="4530"/>
                  </a:cubicBezTo>
                  <a:cubicBezTo>
                    <a:pt x="78001" y="4720"/>
                    <a:pt x="77653" y="5860"/>
                    <a:pt x="77653" y="6557"/>
                  </a:cubicBezTo>
                  <a:cubicBezTo>
                    <a:pt x="77653" y="7475"/>
                    <a:pt x="78223" y="8394"/>
                    <a:pt x="79236" y="9059"/>
                  </a:cubicBezTo>
                  <a:cubicBezTo>
                    <a:pt x="78730" y="9185"/>
                    <a:pt x="78255" y="9312"/>
                    <a:pt x="77780" y="9439"/>
                  </a:cubicBezTo>
                  <a:cubicBezTo>
                    <a:pt x="75658" y="9977"/>
                    <a:pt x="73568" y="10547"/>
                    <a:pt x="71604" y="11307"/>
                  </a:cubicBezTo>
                  <a:cubicBezTo>
                    <a:pt x="70717" y="10737"/>
                    <a:pt x="70844" y="9850"/>
                    <a:pt x="72016" y="9439"/>
                  </a:cubicBezTo>
                  <a:cubicBezTo>
                    <a:pt x="72174" y="9407"/>
                    <a:pt x="72174" y="9249"/>
                    <a:pt x="72016" y="9185"/>
                  </a:cubicBezTo>
                  <a:cubicBezTo>
                    <a:pt x="70527" y="8647"/>
                    <a:pt x="70654" y="7380"/>
                    <a:pt x="72206" y="6937"/>
                  </a:cubicBezTo>
                  <a:cubicBezTo>
                    <a:pt x="72396" y="6874"/>
                    <a:pt x="72364" y="6747"/>
                    <a:pt x="72206" y="6684"/>
                  </a:cubicBezTo>
                  <a:cubicBezTo>
                    <a:pt x="70622" y="6050"/>
                    <a:pt x="70907" y="4657"/>
                    <a:pt x="72681" y="4277"/>
                  </a:cubicBezTo>
                  <a:cubicBezTo>
                    <a:pt x="72903" y="4245"/>
                    <a:pt x="72903" y="4087"/>
                    <a:pt x="72744" y="4023"/>
                  </a:cubicBezTo>
                  <a:cubicBezTo>
                    <a:pt x="71604" y="3517"/>
                    <a:pt x="71382" y="2567"/>
                    <a:pt x="72111" y="1838"/>
                  </a:cubicBezTo>
                  <a:close/>
                  <a:moveTo>
                    <a:pt x="17228" y="9122"/>
                  </a:moveTo>
                  <a:cubicBezTo>
                    <a:pt x="18273" y="9122"/>
                    <a:pt x="19319" y="9154"/>
                    <a:pt x="20364" y="9154"/>
                  </a:cubicBezTo>
                  <a:cubicBezTo>
                    <a:pt x="22454" y="9154"/>
                    <a:pt x="24576" y="9185"/>
                    <a:pt x="26666" y="9185"/>
                  </a:cubicBezTo>
                  <a:cubicBezTo>
                    <a:pt x="39017" y="9291"/>
                    <a:pt x="51390" y="9462"/>
                    <a:pt x="63748" y="9462"/>
                  </a:cubicBezTo>
                  <a:cubicBezTo>
                    <a:pt x="66251" y="9462"/>
                    <a:pt x="68754" y="9455"/>
                    <a:pt x="71256" y="9439"/>
                  </a:cubicBezTo>
                  <a:lnTo>
                    <a:pt x="71256" y="9439"/>
                  </a:lnTo>
                  <a:cubicBezTo>
                    <a:pt x="70401" y="10009"/>
                    <a:pt x="70401" y="10864"/>
                    <a:pt x="71382" y="11402"/>
                  </a:cubicBezTo>
                  <a:cubicBezTo>
                    <a:pt x="71319" y="11402"/>
                    <a:pt x="71256" y="11434"/>
                    <a:pt x="71192" y="11466"/>
                  </a:cubicBezTo>
                  <a:cubicBezTo>
                    <a:pt x="71161" y="11402"/>
                    <a:pt x="71097" y="11371"/>
                    <a:pt x="71002" y="11371"/>
                  </a:cubicBezTo>
                  <a:cubicBezTo>
                    <a:pt x="66885" y="11339"/>
                    <a:pt x="62768" y="11307"/>
                    <a:pt x="58652" y="11276"/>
                  </a:cubicBezTo>
                  <a:cubicBezTo>
                    <a:pt x="44084" y="11086"/>
                    <a:pt x="29548" y="10579"/>
                    <a:pt x="14980" y="10199"/>
                  </a:cubicBezTo>
                  <a:cubicBezTo>
                    <a:pt x="15138" y="9850"/>
                    <a:pt x="15138" y="9470"/>
                    <a:pt x="15138" y="9122"/>
                  </a:cubicBezTo>
                  <a:cubicBezTo>
                    <a:pt x="15339" y="9154"/>
                    <a:pt x="15578" y="9164"/>
                    <a:pt x="15828" y="9164"/>
                  </a:cubicBezTo>
                  <a:cubicBezTo>
                    <a:pt x="16328" y="9164"/>
                    <a:pt x="16869" y="9122"/>
                    <a:pt x="17228" y="9122"/>
                  </a:cubicBezTo>
                  <a:close/>
                  <a:moveTo>
                    <a:pt x="9762" y="1"/>
                  </a:moveTo>
                  <a:cubicBezTo>
                    <a:pt x="8949" y="1"/>
                    <a:pt x="8092" y="252"/>
                    <a:pt x="7886" y="698"/>
                  </a:cubicBezTo>
                  <a:cubicBezTo>
                    <a:pt x="7854" y="730"/>
                    <a:pt x="7854" y="793"/>
                    <a:pt x="7823" y="825"/>
                  </a:cubicBezTo>
                  <a:lnTo>
                    <a:pt x="3452" y="825"/>
                  </a:lnTo>
                  <a:cubicBezTo>
                    <a:pt x="3233" y="825"/>
                    <a:pt x="2997" y="820"/>
                    <a:pt x="2757" y="820"/>
                  </a:cubicBezTo>
                  <a:cubicBezTo>
                    <a:pt x="2094" y="820"/>
                    <a:pt x="1390" y="854"/>
                    <a:pt x="855" y="1110"/>
                  </a:cubicBezTo>
                  <a:cubicBezTo>
                    <a:pt x="0" y="1490"/>
                    <a:pt x="254" y="2313"/>
                    <a:pt x="254" y="2883"/>
                  </a:cubicBezTo>
                  <a:cubicBezTo>
                    <a:pt x="254" y="3833"/>
                    <a:pt x="254" y="4752"/>
                    <a:pt x="222" y="5702"/>
                  </a:cubicBezTo>
                  <a:cubicBezTo>
                    <a:pt x="222" y="6652"/>
                    <a:pt x="222" y="7634"/>
                    <a:pt x="222" y="8615"/>
                  </a:cubicBezTo>
                  <a:cubicBezTo>
                    <a:pt x="222" y="9154"/>
                    <a:pt x="64" y="9819"/>
                    <a:pt x="729" y="10230"/>
                  </a:cubicBezTo>
                  <a:cubicBezTo>
                    <a:pt x="1299" y="10611"/>
                    <a:pt x="2249" y="10642"/>
                    <a:pt x="3009" y="10674"/>
                  </a:cubicBezTo>
                  <a:cubicBezTo>
                    <a:pt x="3293" y="10680"/>
                    <a:pt x="3576" y="10682"/>
                    <a:pt x="3859" y="10682"/>
                  </a:cubicBezTo>
                  <a:cubicBezTo>
                    <a:pt x="5055" y="10682"/>
                    <a:pt x="6238" y="10636"/>
                    <a:pt x="7443" y="10611"/>
                  </a:cubicBezTo>
                  <a:cubicBezTo>
                    <a:pt x="7538" y="10737"/>
                    <a:pt x="7664" y="10864"/>
                    <a:pt x="7791" y="10959"/>
                  </a:cubicBezTo>
                  <a:cubicBezTo>
                    <a:pt x="8190" y="11245"/>
                    <a:pt x="8745" y="11380"/>
                    <a:pt x="9298" y="11380"/>
                  </a:cubicBezTo>
                  <a:cubicBezTo>
                    <a:pt x="10149" y="11380"/>
                    <a:pt x="10993" y="11060"/>
                    <a:pt x="11243" y="10484"/>
                  </a:cubicBezTo>
                  <a:lnTo>
                    <a:pt x="11275" y="10484"/>
                  </a:lnTo>
                  <a:cubicBezTo>
                    <a:pt x="11818" y="10801"/>
                    <a:pt x="12507" y="11069"/>
                    <a:pt x="13226" y="11069"/>
                  </a:cubicBezTo>
                  <a:cubicBezTo>
                    <a:pt x="13513" y="11069"/>
                    <a:pt x="13804" y="11027"/>
                    <a:pt x="14093" y="10927"/>
                  </a:cubicBezTo>
                  <a:cubicBezTo>
                    <a:pt x="14473" y="10832"/>
                    <a:pt x="14727" y="10642"/>
                    <a:pt x="14853" y="10421"/>
                  </a:cubicBezTo>
                  <a:cubicBezTo>
                    <a:pt x="14885" y="10452"/>
                    <a:pt x="14917" y="10452"/>
                    <a:pt x="14980" y="10452"/>
                  </a:cubicBezTo>
                  <a:cubicBezTo>
                    <a:pt x="19065" y="10642"/>
                    <a:pt x="23182" y="10769"/>
                    <a:pt x="27299" y="10896"/>
                  </a:cubicBezTo>
                  <a:cubicBezTo>
                    <a:pt x="41867" y="11339"/>
                    <a:pt x="56403" y="11592"/>
                    <a:pt x="71002" y="11687"/>
                  </a:cubicBezTo>
                  <a:cubicBezTo>
                    <a:pt x="71002" y="11687"/>
                    <a:pt x="71034" y="11656"/>
                    <a:pt x="71034" y="11656"/>
                  </a:cubicBezTo>
                  <a:cubicBezTo>
                    <a:pt x="71079" y="11678"/>
                    <a:pt x="71124" y="11700"/>
                    <a:pt x="71180" y="11700"/>
                  </a:cubicBezTo>
                  <a:cubicBezTo>
                    <a:pt x="71203" y="11700"/>
                    <a:pt x="71228" y="11697"/>
                    <a:pt x="71256" y="11687"/>
                  </a:cubicBezTo>
                  <a:cubicBezTo>
                    <a:pt x="71414" y="11624"/>
                    <a:pt x="71572" y="11592"/>
                    <a:pt x="71763" y="11529"/>
                  </a:cubicBezTo>
                  <a:lnTo>
                    <a:pt x="71794" y="11529"/>
                  </a:lnTo>
                  <a:cubicBezTo>
                    <a:pt x="74486" y="10706"/>
                    <a:pt x="77178" y="9945"/>
                    <a:pt x="79965" y="9185"/>
                  </a:cubicBezTo>
                  <a:cubicBezTo>
                    <a:pt x="81263" y="8837"/>
                    <a:pt x="82562" y="8425"/>
                    <a:pt x="83702" y="7887"/>
                  </a:cubicBezTo>
                  <a:cubicBezTo>
                    <a:pt x="84335" y="7570"/>
                    <a:pt x="85127" y="7159"/>
                    <a:pt x="84969" y="6589"/>
                  </a:cubicBezTo>
                  <a:cubicBezTo>
                    <a:pt x="84778" y="5987"/>
                    <a:pt x="83733" y="5670"/>
                    <a:pt x="82973" y="5417"/>
                  </a:cubicBezTo>
                  <a:cubicBezTo>
                    <a:pt x="81612" y="4973"/>
                    <a:pt x="80250" y="4530"/>
                    <a:pt x="78888" y="4087"/>
                  </a:cubicBezTo>
                  <a:cubicBezTo>
                    <a:pt x="77495" y="3612"/>
                    <a:pt x="76101" y="3137"/>
                    <a:pt x="74771" y="2598"/>
                  </a:cubicBezTo>
                  <a:cubicBezTo>
                    <a:pt x="74106" y="2345"/>
                    <a:pt x="73473" y="2092"/>
                    <a:pt x="72871" y="1807"/>
                  </a:cubicBezTo>
                  <a:cubicBezTo>
                    <a:pt x="72713" y="1743"/>
                    <a:pt x="72586" y="1648"/>
                    <a:pt x="72428" y="1585"/>
                  </a:cubicBezTo>
                  <a:cubicBezTo>
                    <a:pt x="72459" y="1522"/>
                    <a:pt x="72396" y="1427"/>
                    <a:pt x="72238" y="1427"/>
                  </a:cubicBezTo>
                  <a:cubicBezTo>
                    <a:pt x="67994" y="1363"/>
                    <a:pt x="63750" y="1332"/>
                    <a:pt x="59507" y="1268"/>
                  </a:cubicBezTo>
                  <a:cubicBezTo>
                    <a:pt x="52001" y="1205"/>
                    <a:pt x="44495" y="1110"/>
                    <a:pt x="36990" y="1047"/>
                  </a:cubicBezTo>
                  <a:cubicBezTo>
                    <a:pt x="30995" y="970"/>
                    <a:pt x="24999" y="831"/>
                    <a:pt x="19021" y="831"/>
                  </a:cubicBezTo>
                  <a:cubicBezTo>
                    <a:pt x="17609" y="831"/>
                    <a:pt x="16199" y="838"/>
                    <a:pt x="14790" y="856"/>
                  </a:cubicBezTo>
                  <a:cubicBezTo>
                    <a:pt x="14420" y="407"/>
                    <a:pt x="13872" y="90"/>
                    <a:pt x="13019" y="90"/>
                  </a:cubicBezTo>
                  <a:cubicBezTo>
                    <a:pt x="12851" y="90"/>
                    <a:pt x="12671" y="102"/>
                    <a:pt x="12478" y="128"/>
                  </a:cubicBezTo>
                  <a:cubicBezTo>
                    <a:pt x="12003" y="191"/>
                    <a:pt x="11591" y="350"/>
                    <a:pt x="11306" y="571"/>
                  </a:cubicBezTo>
                  <a:cubicBezTo>
                    <a:pt x="11103" y="180"/>
                    <a:pt x="10449" y="1"/>
                    <a:pt x="97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57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CA526-E8BD-18D3-CB2E-CDC2040F8FA7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80333" y="164990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201508" y="32905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Amal Tom</a:t>
            </a:r>
            <a:endParaRPr lang="en-US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 rotWithShape="1">
          <a:blip r:embed="rId4"/>
          <a:srcRect t="6140" b="6140"/>
          <a:stretch/>
        </p:blipFill>
        <p:spPr>
          <a:xfrm>
            <a:off x="1905166" y="164990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1985410" y="32905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Chethan</a:t>
            </a:r>
            <a:r>
              <a:rPr lang="en-US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Manjunath</a:t>
            </a:r>
            <a:endParaRPr lang="en-US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4" name="Google Shape;534;p44"/>
          <p:cNvPicPr preferRelativeResize="0"/>
          <p:nvPr/>
        </p:nvPicPr>
        <p:blipFill rotWithShape="1">
          <a:blip r:embed="rId5"/>
          <a:srcRect t="10000" b="10000"/>
          <a:stretch/>
        </p:blipFill>
        <p:spPr>
          <a:xfrm>
            <a:off x="3653340" y="164990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3658365" y="326893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Kamalika</a:t>
            </a:r>
            <a:r>
              <a:rPr lang="en-US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Das</a:t>
            </a:r>
            <a:endParaRPr lang="en-US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5378173" y="164990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5372073" y="326893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Pratik </a:t>
            </a:r>
            <a:r>
              <a:rPr lang="en-US" sz="12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Kamat</a:t>
            </a:r>
            <a:endParaRPr lang="en-US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" name="Google Shape;536;p44">
            <a:extLst>
              <a:ext uri="{FF2B5EF4-FFF2-40B4-BE49-F238E27FC236}">
                <a16:creationId xmlns:a16="http://schemas.microsoft.com/office/drawing/2014/main" id="{AFB6A808-5607-28B3-FEAC-B8E611853D54}"/>
              </a:ext>
            </a:extLst>
          </p:cNvPr>
          <p:cNvPicPr preferRelativeResize="0"/>
          <p:nvPr/>
        </p:nvPicPr>
        <p:blipFill rotWithShape="1">
          <a:blip r:embed="rId7"/>
          <a:srcRect t="11979" b="11979"/>
          <a:stretch/>
        </p:blipFill>
        <p:spPr>
          <a:xfrm>
            <a:off x="7103006" y="164990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537;p44">
            <a:extLst>
              <a:ext uri="{FF2B5EF4-FFF2-40B4-BE49-F238E27FC236}">
                <a16:creationId xmlns:a16="http://schemas.microsoft.com/office/drawing/2014/main" id="{95997662-477A-C51E-2113-750CC3CB021D}"/>
              </a:ext>
            </a:extLst>
          </p:cNvPr>
          <p:cNvSpPr txBox="1"/>
          <p:nvPr/>
        </p:nvSpPr>
        <p:spPr>
          <a:xfrm>
            <a:off x="7228784" y="329265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Sarnav</a:t>
            </a:r>
            <a:r>
              <a:rPr lang="en-US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Chauhan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26387-4D36-3288-B516-B4E2F8EFB525}"/>
              </a:ext>
            </a:extLst>
          </p:cNvPr>
          <p:cNvSpPr/>
          <p:nvPr/>
        </p:nvSpPr>
        <p:spPr>
          <a:xfrm>
            <a:off x="132202" y="110169"/>
            <a:ext cx="1377109" cy="1338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61;p28">
            <a:extLst>
              <a:ext uri="{FF2B5EF4-FFF2-40B4-BE49-F238E27FC236}">
                <a16:creationId xmlns:a16="http://schemas.microsoft.com/office/drawing/2014/main" id="{49EEAE6D-036F-E736-D9BE-C50332D14742}"/>
              </a:ext>
            </a:extLst>
          </p:cNvPr>
          <p:cNvSpPr txBox="1">
            <a:spLocks/>
          </p:cNvSpPr>
          <p:nvPr/>
        </p:nvSpPr>
        <p:spPr>
          <a:xfrm>
            <a:off x="391886" y="713509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400" dirty="0"/>
              <a:t>MEET THE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864AC-AB24-EA4E-C06B-1273045BF903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45207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648CE-A9D6-5737-B0AA-F465A8814AF3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33DFAA13-81B8-5507-F8D2-F43692B8C4B2}"/>
              </a:ext>
            </a:extLst>
          </p:cNvPr>
          <p:cNvSpPr txBox="1">
            <a:spLocks/>
          </p:cNvSpPr>
          <p:nvPr/>
        </p:nvSpPr>
        <p:spPr>
          <a:xfrm>
            <a:off x="505516" y="329509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SEGMENT </a:t>
            </a:r>
            <a:r>
              <a:rPr lang="en-US" sz="3600" dirty="0">
                <a:solidFill>
                  <a:srgbClr val="1B151B"/>
                </a:solidFill>
              </a:rPr>
              <a:t>C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3C88B-AA24-E8C7-40D0-BE61330B9442}"/>
              </a:ext>
            </a:extLst>
          </p:cNvPr>
          <p:cNvSpPr/>
          <p:nvPr/>
        </p:nvSpPr>
        <p:spPr>
          <a:xfrm>
            <a:off x="640367" y="989455"/>
            <a:ext cx="2502611" cy="3898253"/>
          </a:xfrm>
          <a:prstGeom prst="roundRect">
            <a:avLst/>
          </a:prstGeom>
          <a:solidFill>
            <a:srgbClr val="FF5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8E657C-8097-DF9F-CA7F-0D69DE25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020" r="5020"/>
          <a:stretch/>
        </p:blipFill>
        <p:spPr bwMode="auto">
          <a:xfrm>
            <a:off x="979309" y="1423739"/>
            <a:ext cx="1737830" cy="2063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A9940-E245-EB16-6494-FF866748C56C}"/>
              </a:ext>
            </a:extLst>
          </p:cNvPr>
          <p:cNvSpPr txBox="1"/>
          <p:nvPr/>
        </p:nvSpPr>
        <p:spPr>
          <a:xfrm>
            <a:off x="1263112" y="1053919"/>
            <a:ext cx="25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 Sans" pitchFamily="2" charset="0"/>
              </a:rPr>
              <a:t>Rich Rose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3D14-1529-9A9F-7057-4517370D7BAF}"/>
              </a:ext>
            </a:extLst>
          </p:cNvPr>
          <p:cNvSpPr txBox="1"/>
          <p:nvPr/>
        </p:nvSpPr>
        <p:spPr>
          <a:xfrm>
            <a:off x="809390" y="3721832"/>
            <a:ext cx="2502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older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High Income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Use Catalogues frequently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Higher propensity to accept discounts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6AF0E3-1A01-33ED-04E1-F7DD4D21B423}"/>
              </a:ext>
            </a:extLst>
          </p:cNvPr>
          <p:cNvSpPr txBox="1"/>
          <p:nvPr/>
        </p:nvSpPr>
        <p:spPr>
          <a:xfrm>
            <a:off x="5329746" y="1648807"/>
            <a:ext cx="308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Frequency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High</a:t>
            </a:r>
          </a:p>
          <a:p>
            <a:endParaRPr lang="en-US" dirty="0">
              <a:latin typeface="Nunito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7358E-1F57-2E54-4DB4-E01315CB0E53}"/>
              </a:ext>
            </a:extLst>
          </p:cNvPr>
          <p:cNvSpPr txBox="1"/>
          <p:nvPr/>
        </p:nvSpPr>
        <p:spPr>
          <a:xfrm>
            <a:off x="5285362" y="1152121"/>
            <a:ext cx="265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Recency : 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Not Recent</a:t>
            </a:r>
          </a:p>
          <a:p>
            <a:endParaRPr lang="en-US" dirty="0">
              <a:latin typeface="Nunito Sans" pitchFamily="2" charset="0"/>
            </a:endParaRPr>
          </a:p>
        </p:txBody>
      </p:sp>
      <p:grpSp>
        <p:nvGrpSpPr>
          <p:cNvPr id="27" name="Google Shape;2047;p41">
            <a:extLst>
              <a:ext uri="{FF2B5EF4-FFF2-40B4-BE49-F238E27FC236}">
                <a16:creationId xmlns:a16="http://schemas.microsoft.com/office/drawing/2014/main" id="{3C7D5BB2-EE0E-97D2-1F1A-AC8BCA0C69A2}"/>
              </a:ext>
            </a:extLst>
          </p:cNvPr>
          <p:cNvGrpSpPr/>
          <p:nvPr/>
        </p:nvGrpSpPr>
        <p:grpSpPr>
          <a:xfrm>
            <a:off x="3818568" y="1684171"/>
            <a:ext cx="1503167" cy="241019"/>
            <a:chOff x="710152" y="2680563"/>
            <a:chExt cx="2558705" cy="351703"/>
          </a:xfrm>
        </p:grpSpPr>
        <p:sp>
          <p:nvSpPr>
            <p:cNvPr id="28" name="Google Shape;2048;p41">
              <a:extLst>
                <a:ext uri="{FF2B5EF4-FFF2-40B4-BE49-F238E27FC236}">
                  <a16:creationId xmlns:a16="http://schemas.microsoft.com/office/drawing/2014/main" id="{64E904F6-05B7-3917-8E01-2378D3DDAEB9}"/>
                </a:ext>
              </a:extLst>
            </p:cNvPr>
            <p:cNvSpPr/>
            <p:nvPr/>
          </p:nvSpPr>
          <p:spPr>
            <a:xfrm>
              <a:off x="1153741" y="2708186"/>
              <a:ext cx="1736271" cy="319872"/>
            </a:xfrm>
            <a:custGeom>
              <a:avLst/>
              <a:gdLst/>
              <a:ahLst/>
              <a:cxnLst/>
              <a:rect l="l" t="t" r="r" b="b"/>
              <a:pathLst>
                <a:path w="57765" h="10642" extrusionOk="0">
                  <a:moveTo>
                    <a:pt x="982" y="1"/>
                  </a:moveTo>
                  <a:lnTo>
                    <a:pt x="0" y="96"/>
                  </a:lnTo>
                  <a:lnTo>
                    <a:pt x="254" y="729"/>
                  </a:lnTo>
                  <a:lnTo>
                    <a:pt x="254" y="2344"/>
                  </a:lnTo>
                  <a:lnTo>
                    <a:pt x="159" y="8361"/>
                  </a:lnTo>
                  <a:lnTo>
                    <a:pt x="32" y="9343"/>
                  </a:lnTo>
                  <a:lnTo>
                    <a:pt x="570" y="9470"/>
                  </a:lnTo>
                  <a:lnTo>
                    <a:pt x="1520" y="9502"/>
                  </a:lnTo>
                  <a:lnTo>
                    <a:pt x="16721" y="9945"/>
                  </a:lnTo>
                  <a:lnTo>
                    <a:pt x="37940" y="10420"/>
                  </a:lnTo>
                  <a:lnTo>
                    <a:pt x="55833" y="10578"/>
                  </a:lnTo>
                  <a:lnTo>
                    <a:pt x="56434" y="10642"/>
                  </a:lnTo>
                  <a:lnTo>
                    <a:pt x="56846" y="10515"/>
                  </a:lnTo>
                  <a:lnTo>
                    <a:pt x="56466" y="10293"/>
                  </a:lnTo>
                  <a:lnTo>
                    <a:pt x="56213" y="9787"/>
                  </a:lnTo>
                  <a:lnTo>
                    <a:pt x="56181" y="9058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5"/>
                  </a:lnTo>
                  <a:lnTo>
                    <a:pt x="56213" y="6430"/>
                  </a:lnTo>
                  <a:lnTo>
                    <a:pt x="57226" y="5828"/>
                  </a:lnTo>
                  <a:lnTo>
                    <a:pt x="56688" y="5606"/>
                  </a:lnTo>
                  <a:lnTo>
                    <a:pt x="56213" y="4720"/>
                  </a:lnTo>
                  <a:lnTo>
                    <a:pt x="56308" y="4244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34"/>
                  </a:lnTo>
                  <a:lnTo>
                    <a:pt x="56751" y="1679"/>
                  </a:lnTo>
                  <a:lnTo>
                    <a:pt x="57100" y="856"/>
                  </a:lnTo>
                  <a:lnTo>
                    <a:pt x="57005" y="698"/>
                  </a:lnTo>
                  <a:lnTo>
                    <a:pt x="43545" y="508"/>
                  </a:lnTo>
                  <a:lnTo>
                    <a:pt x="35565" y="476"/>
                  </a:lnTo>
                  <a:lnTo>
                    <a:pt x="29674" y="349"/>
                  </a:lnTo>
                  <a:lnTo>
                    <a:pt x="20585" y="254"/>
                  </a:lnTo>
                  <a:lnTo>
                    <a:pt x="11939" y="159"/>
                  </a:lnTo>
                  <a:lnTo>
                    <a:pt x="2502" y="96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29" name="Google Shape;2049;p41">
              <a:extLst>
                <a:ext uri="{FF2B5EF4-FFF2-40B4-BE49-F238E27FC236}">
                  <a16:creationId xmlns:a16="http://schemas.microsoft.com/office/drawing/2014/main" id="{7D69DE94-3488-BC9B-F9D5-E9A0FC6D3B03}"/>
                </a:ext>
              </a:extLst>
            </p:cNvPr>
            <p:cNvSpPr/>
            <p:nvPr/>
          </p:nvSpPr>
          <p:spPr>
            <a:xfrm>
              <a:off x="937658" y="2689160"/>
              <a:ext cx="106644" cy="327236"/>
            </a:xfrm>
            <a:custGeom>
              <a:avLst/>
              <a:gdLst/>
              <a:ahLst/>
              <a:cxnLst/>
              <a:rect l="l" t="t" r="r" b="b"/>
              <a:pathLst>
                <a:path w="3548" h="10887" extrusionOk="0">
                  <a:moveTo>
                    <a:pt x="1900" y="0"/>
                  </a:moveTo>
                  <a:cubicBezTo>
                    <a:pt x="1014" y="32"/>
                    <a:pt x="634" y="412"/>
                    <a:pt x="634" y="919"/>
                  </a:cubicBezTo>
                  <a:cubicBezTo>
                    <a:pt x="634" y="1457"/>
                    <a:pt x="697" y="1996"/>
                    <a:pt x="697" y="2534"/>
                  </a:cubicBezTo>
                  <a:cubicBezTo>
                    <a:pt x="697" y="3706"/>
                    <a:pt x="634" y="4846"/>
                    <a:pt x="507" y="6018"/>
                  </a:cubicBezTo>
                  <a:cubicBezTo>
                    <a:pt x="380" y="7126"/>
                    <a:pt x="32" y="8203"/>
                    <a:pt x="0" y="9279"/>
                  </a:cubicBezTo>
                  <a:cubicBezTo>
                    <a:pt x="0" y="9881"/>
                    <a:pt x="190" y="10610"/>
                    <a:pt x="1204" y="10831"/>
                  </a:cubicBezTo>
                  <a:cubicBezTo>
                    <a:pt x="1386" y="10869"/>
                    <a:pt x="1570" y="10887"/>
                    <a:pt x="1750" y="10887"/>
                  </a:cubicBezTo>
                  <a:cubicBezTo>
                    <a:pt x="2479" y="10887"/>
                    <a:pt x="3160" y="10598"/>
                    <a:pt x="3516" y="10166"/>
                  </a:cubicBezTo>
                  <a:cubicBezTo>
                    <a:pt x="3516" y="10166"/>
                    <a:pt x="3516" y="10166"/>
                    <a:pt x="3547" y="10135"/>
                  </a:cubicBezTo>
                  <a:cubicBezTo>
                    <a:pt x="3516" y="10135"/>
                    <a:pt x="3516" y="10135"/>
                    <a:pt x="3516" y="10103"/>
                  </a:cubicBezTo>
                  <a:cubicBezTo>
                    <a:pt x="2914" y="8076"/>
                    <a:pt x="2946" y="5923"/>
                    <a:pt x="3009" y="3864"/>
                  </a:cubicBezTo>
                  <a:cubicBezTo>
                    <a:pt x="3009" y="2914"/>
                    <a:pt x="2946" y="1901"/>
                    <a:pt x="3231" y="982"/>
                  </a:cubicBezTo>
                  <a:cubicBezTo>
                    <a:pt x="3294" y="792"/>
                    <a:pt x="3389" y="634"/>
                    <a:pt x="3516" y="507"/>
                  </a:cubicBezTo>
                  <a:cubicBezTo>
                    <a:pt x="3452" y="475"/>
                    <a:pt x="3389" y="475"/>
                    <a:pt x="3389" y="412"/>
                  </a:cubicBezTo>
                  <a:cubicBezTo>
                    <a:pt x="3199" y="0"/>
                    <a:pt x="2407" y="0"/>
                    <a:pt x="1900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0" name="Google Shape;2050;p41">
              <a:extLst>
                <a:ext uri="{FF2B5EF4-FFF2-40B4-BE49-F238E27FC236}">
                  <a16:creationId xmlns:a16="http://schemas.microsoft.com/office/drawing/2014/main" id="{1EB74123-4484-CEBA-90FF-1D6090AB8453}"/>
                </a:ext>
              </a:extLst>
            </p:cNvPr>
            <p:cNvSpPr/>
            <p:nvPr/>
          </p:nvSpPr>
          <p:spPr>
            <a:xfrm>
              <a:off x="1039492" y="2690783"/>
              <a:ext cx="122845" cy="315033"/>
            </a:xfrm>
            <a:custGeom>
              <a:avLst/>
              <a:gdLst/>
              <a:ahLst/>
              <a:cxnLst/>
              <a:rect l="l" t="t" r="r" b="b"/>
              <a:pathLst>
                <a:path w="4087" h="10481" extrusionOk="0">
                  <a:moveTo>
                    <a:pt x="2007" y="0"/>
                  </a:moveTo>
                  <a:cubicBezTo>
                    <a:pt x="1806" y="0"/>
                    <a:pt x="1599" y="24"/>
                    <a:pt x="1394" y="73"/>
                  </a:cubicBezTo>
                  <a:cubicBezTo>
                    <a:pt x="413" y="295"/>
                    <a:pt x="254" y="865"/>
                    <a:pt x="191" y="1403"/>
                  </a:cubicBezTo>
                  <a:cubicBezTo>
                    <a:pt x="33" y="2385"/>
                    <a:pt x="33" y="3335"/>
                    <a:pt x="1" y="4285"/>
                  </a:cubicBezTo>
                  <a:cubicBezTo>
                    <a:pt x="1" y="6217"/>
                    <a:pt x="349" y="8117"/>
                    <a:pt x="476" y="10017"/>
                  </a:cubicBezTo>
                  <a:lnTo>
                    <a:pt x="476" y="10049"/>
                  </a:lnTo>
                  <a:cubicBezTo>
                    <a:pt x="1016" y="10265"/>
                    <a:pt x="1648" y="10481"/>
                    <a:pt x="2294" y="10481"/>
                  </a:cubicBezTo>
                  <a:cubicBezTo>
                    <a:pt x="2406" y="10481"/>
                    <a:pt x="2518" y="10475"/>
                    <a:pt x="2629" y="10461"/>
                  </a:cubicBezTo>
                  <a:cubicBezTo>
                    <a:pt x="3801" y="10271"/>
                    <a:pt x="3738" y="9510"/>
                    <a:pt x="3770" y="8909"/>
                  </a:cubicBezTo>
                  <a:cubicBezTo>
                    <a:pt x="3801" y="7927"/>
                    <a:pt x="3801" y="6945"/>
                    <a:pt x="3833" y="5964"/>
                  </a:cubicBezTo>
                  <a:cubicBezTo>
                    <a:pt x="3865" y="4982"/>
                    <a:pt x="3896" y="4000"/>
                    <a:pt x="3896" y="3018"/>
                  </a:cubicBezTo>
                  <a:cubicBezTo>
                    <a:pt x="3928" y="2258"/>
                    <a:pt x="4086" y="1372"/>
                    <a:pt x="3579" y="707"/>
                  </a:cubicBezTo>
                  <a:cubicBezTo>
                    <a:pt x="3548" y="675"/>
                    <a:pt x="3548" y="675"/>
                    <a:pt x="3548" y="643"/>
                  </a:cubicBezTo>
                  <a:cubicBezTo>
                    <a:pt x="3516" y="612"/>
                    <a:pt x="3484" y="580"/>
                    <a:pt x="3453" y="548"/>
                  </a:cubicBezTo>
                  <a:cubicBezTo>
                    <a:pt x="3124" y="196"/>
                    <a:pt x="2586" y="0"/>
                    <a:pt x="2007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1" name="Google Shape;2051;p41">
              <a:extLst>
                <a:ext uri="{FF2B5EF4-FFF2-40B4-BE49-F238E27FC236}">
                  <a16:creationId xmlns:a16="http://schemas.microsoft.com/office/drawing/2014/main" id="{95146D36-0928-4A75-1F33-2EE1C540D152}"/>
                </a:ext>
              </a:extLst>
            </p:cNvPr>
            <p:cNvSpPr/>
            <p:nvPr/>
          </p:nvSpPr>
          <p:spPr>
            <a:xfrm>
              <a:off x="718719" y="2711703"/>
              <a:ext cx="227535" cy="283051"/>
            </a:xfrm>
            <a:custGeom>
              <a:avLst/>
              <a:gdLst/>
              <a:ahLst/>
              <a:cxnLst/>
              <a:rect l="l" t="t" r="r" b="b"/>
              <a:pathLst>
                <a:path w="7570" h="9417" extrusionOk="0">
                  <a:moveTo>
                    <a:pt x="2573" y="1"/>
                  </a:moveTo>
                  <a:cubicBezTo>
                    <a:pt x="2137" y="1"/>
                    <a:pt x="1711" y="24"/>
                    <a:pt x="1331" y="106"/>
                  </a:cubicBezTo>
                  <a:cubicBezTo>
                    <a:pt x="349" y="327"/>
                    <a:pt x="349" y="834"/>
                    <a:pt x="349" y="1372"/>
                  </a:cubicBezTo>
                  <a:cubicBezTo>
                    <a:pt x="349" y="1721"/>
                    <a:pt x="349" y="2101"/>
                    <a:pt x="349" y="2449"/>
                  </a:cubicBezTo>
                  <a:cubicBezTo>
                    <a:pt x="349" y="3177"/>
                    <a:pt x="349" y="3906"/>
                    <a:pt x="349" y="4666"/>
                  </a:cubicBezTo>
                  <a:cubicBezTo>
                    <a:pt x="349" y="5331"/>
                    <a:pt x="349" y="6028"/>
                    <a:pt x="317" y="6724"/>
                  </a:cubicBezTo>
                  <a:cubicBezTo>
                    <a:pt x="317" y="7326"/>
                    <a:pt x="0" y="8561"/>
                    <a:pt x="697" y="9036"/>
                  </a:cubicBezTo>
                  <a:cubicBezTo>
                    <a:pt x="1163" y="9346"/>
                    <a:pt x="1985" y="9393"/>
                    <a:pt x="2741" y="9393"/>
                  </a:cubicBezTo>
                  <a:cubicBezTo>
                    <a:pt x="3065" y="9393"/>
                    <a:pt x="3376" y="9385"/>
                    <a:pt x="3642" y="9385"/>
                  </a:cubicBezTo>
                  <a:cubicBezTo>
                    <a:pt x="4782" y="9416"/>
                    <a:pt x="5923" y="9416"/>
                    <a:pt x="7063" y="9416"/>
                  </a:cubicBezTo>
                  <a:cubicBezTo>
                    <a:pt x="6873" y="9036"/>
                    <a:pt x="6873" y="8561"/>
                    <a:pt x="6936" y="8181"/>
                  </a:cubicBezTo>
                  <a:cubicBezTo>
                    <a:pt x="7063" y="7168"/>
                    <a:pt x="7284" y="6154"/>
                    <a:pt x="7379" y="5173"/>
                  </a:cubicBezTo>
                  <a:cubicBezTo>
                    <a:pt x="7506" y="4159"/>
                    <a:pt x="7569" y="3146"/>
                    <a:pt x="7569" y="2132"/>
                  </a:cubicBezTo>
                  <a:cubicBezTo>
                    <a:pt x="7569" y="1594"/>
                    <a:pt x="7569" y="1087"/>
                    <a:pt x="7538" y="549"/>
                  </a:cubicBezTo>
                  <a:cubicBezTo>
                    <a:pt x="7506" y="391"/>
                    <a:pt x="7506" y="232"/>
                    <a:pt x="7506" y="42"/>
                  </a:cubicBezTo>
                  <a:lnTo>
                    <a:pt x="4276" y="42"/>
                  </a:lnTo>
                  <a:cubicBezTo>
                    <a:pt x="3751" y="42"/>
                    <a:pt x="3154" y="1"/>
                    <a:pt x="2573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2" name="Google Shape;2052;p41">
              <a:extLst>
                <a:ext uri="{FF2B5EF4-FFF2-40B4-BE49-F238E27FC236}">
                  <a16:creationId xmlns:a16="http://schemas.microsoft.com/office/drawing/2014/main" id="{D0569A8A-3862-3D0D-3988-17C33BC1B7F0}"/>
                </a:ext>
              </a:extLst>
            </p:cNvPr>
            <p:cNvSpPr/>
            <p:nvPr/>
          </p:nvSpPr>
          <p:spPr>
            <a:xfrm>
              <a:off x="2830018" y="2736741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cubicBezTo>
                    <a:pt x="855" y="698"/>
                    <a:pt x="1077" y="1648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5"/>
                  </a:cubicBezTo>
                  <a:cubicBezTo>
                    <a:pt x="1837" y="4878"/>
                    <a:pt x="1869" y="5005"/>
                    <a:pt x="1679" y="5068"/>
                  </a:cubicBezTo>
                  <a:cubicBezTo>
                    <a:pt x="127" y="5511"/>
                    <a:pt x="0" y="6778"/>
                    <a:pt x="1489" y="7316"/>
                  </a:cubicBezTo>
                  <a:cubicBezTo>
                    <a:pt x="1647" y="7380"/>
                    <a:pt x="1647" y="7538"/>
                    <a:pt x="1489" y="7570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678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06"/>
                    <a:pt x="7126" y="4688"/>
                  </a:cubicBezTo>
                  <a:cubicBezTo>
                    <a:pt x="7126" y="3991"/>
                    <a:pt x="7474" y="2851"/>
                    <a:pt x="8741" y="2661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51"/>
                    <a:pt x="3452" y="761"/>
                    <a:pt x="2977" y="571"/>
                  </a:cubicBezTo>
                  <a:cubicBezTo>
                    <a:pt x="2661" y="444"/>
                    <a:pt x="2376" y="318"/>
                    <a:pt x="2091" y="191"/>
                  </a:cubicBezTo>
                  <a:cubicBezTo>
                    <a:pt x="1996" y="128"/>
                    <a:pt x="1901" y="96"/>
                    <a:pt x="1806" y="64"/>
                  </a:cubicBezTo>
                  <a:cubicBezTo>
                    <a:pt x="1711" y="33"/>
                    <a:pt x="1647" y="1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3" name="Google Shape;2053;p41">
              <a:extLst>
                <a:ext uri="{FF2B5EF4-FFF2-40B4-BE49-F238E27FC236}">
                  <a16:creationId xmlns:a16="http://schemas.microsoft.com/office/drawing/2014/main" id="{4307CBC8-47FA-03ED-85A0-437FAF44C072}"/>
                </a:ext>
              </a:extLst>
            </p:cNvPr>
            <p:cNvSpPr/>
            <p:nvPr/>
          </p:nvSpPr>
          <p:spPr>
            <a:xfrm>
              <a:off x="1178478" y="2779603"/>
              <a:ext cx="1684873" cy="35678"/>
            </a:xfrm>
            <a:custGeom>
              <a:avLst/>
              <a:gdLst/>
              <a:ahLst/>
              <a:cxnLst/>
              <a:rect l="l" t="t" r="r" b="b"/>
              <a:pathLst>
                <a:path w="56055" h="1187" extrusionOk="0">
                  <a:moveTo>
                    <a:pt x="159" y="0"/>
                  </a:moveTo>
                  <a:cubicBezTo>
                    <a:pt x="32" y="0"/>
                    <a:pt x="1" y="32"/>
                    <a:pt x="1" y="95"/>
                  </a:cubicBezTo>
                  <a:cubicBezTo>
                    <a:pt x="1" y="127"/>
                    <a:pt x="32" y="190"/>
                    <a:pt x="159" y="190"/>
                  </a:cubicBezTo>
                  <a:cubicBezTo>
                    <a:pt x="4276" y="475"/>
                    <a:pt x="8488" y="570"/>
                    <a:pt x="12637" y="697"/>
                  </a:cubicBezTo>
                  <a:cubicBezTo>
                    <a:pt x="19984" y="918"/>
                    <a:pt x="27331" y="1077"/>
                    <a:pt x="34710" y="1140"/>
                  </a:cubicBezTo>
                  <a:cubicBezTo>
                    <a:pt x="37621" y="1166"/>
                    <a:pt x="40544" y="1187"/>
                    <a:pt x="43468" y="1187"/>
                  </a:cubicBezTo>
                  <a:cubicBezTo>
                    <a:pt x="47668" y="1187"/>
                    <a:pt x="51872" y="1144"/>
                    <a:pt x="56055" y="1013"/>
                  </a:cubicBezTo>
                  <a:lnTo>
                    <a:pt x="56055" y="855"/>
                  </a:lnTo>
                  <a:cubicBezTo>
                    <a:pt x="52128" y="855"/>
                    <a:pt x="48201" y="918"/>
                    <a:pt x="44274" y="918"/>
                  </a:cubicBezTo>
                  <a:cubicBezTo>
                    <a:pt x="36927" y="918"/>
                    <a:pt x="29548" y="855"/>
                    <a:pt x="22201" y="697"/>
                  </a:cubicBezTo>
                  <a:cubicBezTo>
                    <a:pt x="18495" y="633"/>
                    <a:pt x="14790" y="507"/>
                    <a:pt x="11053" y="412"/>
                  </a:cubicBezTo>
                  <a:cubicBezTo>
                    <a:pt x="7443" y="285"/>
                    <a:pt x="3801" y="63"/>
                    <a:pt x="1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4" name="Google Shape;2054;p41">
              <a:extLst>
                <a:ext uri="{FF2B5EF4-FFF2-40B4-BE49-F238E27FC236}">
                  <a16:creationId xmlns:a16="http://schemas.microsoft.com/office/drawing/2014/main" id="{EF43F8D5-8ABB-C5FF-135A-B4BB6AE2D7D6}"/>
                </a:ext>
              </a:extLst>
            </p:cNvPr>
            <p:cNvSpPr/>
            <p:nvPr/>
          </p:nvSpPr>
          <p:spPr>
            <a:xfrm>
              <a:off x="3028968" y="2820511"/>
              <a:ext cx="229429" cy="130450"/>
            </a:xfrm>
            <a:custGeom>
              <a:avLst/>
              <a:gdLst/>
              <a:ahLst/>
              <a:cxnLst/>
              <a:rect l="l" t="t" r="r" b="b"/>
              <a:pathLst>
                <a:path w="7633" h="4340" extrusionOk="0">
                  <a:moveTo>
                    <a:pt x="2502" y="1"/>
                  </a:moveTo>
                  <a:cubicBezTo>
                    <a:pt x="2470" y="32"/>
                    <a:pt x="2470" y="64"/>
                    <a:pt x="2407" y="96"/>
                  </a:cubicBezTo>
                  <a:cubicBezTo>
                    <a:pt x="0" y="951"/>
                    <a:pt x="950" y="3199"/>
                    <a:pt x="2375" y="4339"/>
                  </a:cubicBezTo>
                  <a:cubicBezTo>
                    <a:pt x="2945" y="4181"/>
                    <a:pt x="3516" y="4023"/>
                    <a:pt x="4086" y="3833"/>
                  </a:cubicBezTo>
                  <a:cubicBezTo>
                    <a:pt x="4624" y="3674"/>
                    <a:pt x="5162" y="3484"/>
                    <a:pt x="5637" y="3263"/>
                  </a:cubicBezTo>
                  <a:cubicBezTo>
                    <a:pt x="6144" y="3041"/>
                    <a:pt x="7189" y="2661"/>
                    <a:pt x="7347" y="2249"/>
                  </a:cubicBezTo>
                  <a:cubicBezTo>
                    <a:pt x="7632" y="1426"/>
                    <a:pt x="5352" y="919"/>
                    <a:pt x="4497" y="666"/>
                  </a:cubicBezTo>
                  <a:cubicBezTo>
                    <a:pt x="3832" y="444"/>
                    <a:pt x="3167" y="222"/>
                    <a:pt x="2502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5" name="Google Shape;2055;p41">
              <a:extLst>
                <a:ext uri="{FF2B5EF4-FFF2-40B4-BE49-F238E27FC236}">
                  <a16:creationId xmlns:a16="http://schemas.microsoft.com/office/drawing/2014/main" id="{8F7FD243-107D-D90F-C405-EC8B3C1508F6}"/>
                </a:ext>
              </a:extLst>
            </p:cNvPr>
            <p:cNvSpPr/>
            <p:nvPr/>
          </p:nvSpPr>
          <p:spPr>
            <a:xfrm>
              <a:off x="710152" y="2680563"/>
              <a:ext cx="2558705" cy="351703"/>
            </a:xfrm>
            <a:custGeom>
              <a:avLst/>
              <a:gdLst/>
              <a:ahLst/>
              <a:cxnLst/>
              <a:rect l="l" t="t" r="r" b="b"/>
              <a:pathLst>
                <a:path w="85127" h="11701" extrusionOk="0">
                  <a:moveTo>
                    <a:pt x="14917" y="1078"/>
                  </a:moveTo>
                  <a:lnTo>
                    <a:pt x="14917" y="1078"/>
                  </a:lnTo>
                  <a:cubicBezTo>
                    <a:pt x="19065" y="1205"/>
                    <a:pt x="23245" y="1173"/>
                    <a:pt x="27362" y="1237"/>
                  </a:cubicBezTo>
                  <a:cubicBezTo>
                    <a:pt x="42120" y="1395"/>
                    <a:pt x="56878" y="1553"/>
                    <a:pt x="71636" y="1712"/>
                  </a:cubicBezTo>
                  <a:cubicBezTo>
                    <a:pt x="71636" y="1712"/>
                    <a:pt x="71667" y="1743"/>
                    <a:pt x="71667" y="1743"/>
                  </a:cubicBezTo>
                  <a:cubicBezTo>
                    <a:pt x="70876" y="2503"/>
                    <a:pt x="71129" y="3485"/>
                    <a:pt x="72174" y="4087"/>
                  </a:cubicBezTo>
                  <a:cubicBezTo>
                    <a:pt x="72079" y="4118"/>
                    <a:pt x="72016" y="4150"/>
                    <a:pt x="71953" y="4150"/>
                  </a:cubicBezTo>
                  <a:lnTo>
                    <a:pt x="71636" y="4150"/>
                  </a:lnTo>
                  <a:lnTo>
                    <a:pt x="71636" y="4308"/>
                  </a:lnTo>
                  <a:cubicBezTo>
                    <a:pt x="70496" y="4910"/>
                    <a:pt x="70369" y="5987"/>
                    <a:pt x="71477" y="6684"/>
                  </a:cubicBezTo>
                  <a:cubicBezTo>
                    <a:pt x="67392" y="6652"/>
                    <a:pt x="63307" y="6652"/>
                    <a:pt x="59190" y="6620"/>
                  </a:cubicBezTo>
                  <a:cubicBezTo>
                    <a:pt x="51874" y="6620"/>
                    <a:pt x="44559" y="6589"/>
                    <a:pt x="37243" y="6557"/>
                  </a:cubicBezTo>
                  <a:cubicBezTo>
                    <a:pt x="33570" y="6525"/>
                    <a:pt x="29896" y="6494"/>
                    <a:pt x="26254" y="6462"/>
                  </a:cubicBezTo>
                  <a:cubicBezTo>
                    <a:pt x="23453" y="6462"/>
                    <a:pt x="20614" y="6368"/>
                    <a:pt x="17795" y="6368"/>
                  </a:cubicBezTo>
                  <a:cubicBezTo>
                    <a:pt x="16949" y="6368"/>
                    <a:pt x="16105" y="6377"/>
                    <a:pt x="15265" y="6399"/>
                  </a:cubicBezTo>
                  <a:lnTo>
                    <a:pt x="15202" y="6399"/>
                  </a:lnTo>
                  <a:cubicBezTo>
                    <a:pt x="15265" y="5417"/>
                    <a:pt x="15297" y="4403"/>
                    <a:pt x="15297" y="3390"/>
                  </a:cubicBezTo>
                  <a:cubicBezTo>
                    <a:pt x="15297" y="3042"/>
                    <a:pt x="15297" y="2693"/>
                    <a:pt x="15297" y="2345"/>
                  </a:cubicBezTo>
                  <a:cubicBezTo>
                    <a:pt x="15297" y="1933"/>
                    <a:pt x="15170" y="1490"/>
                    <a:pt x="14917" y="1078"/>
                  </a:cubicBezTo>
                  <a:close/>
                  <a:moveTo>
                    <a:pt x="79648" y="4657"/>
                  </a:moveTo>
                  <a:cubicBezTo>
                    <a:pt x="80313" y="4878"/>
                    <a:pt x="80978" y="5100"/>
                    <a:pt x="81643" y="5322"/>
                  </a:cubicBezTo>
                  <a:cubicBezTo>
                    <a:pt x="82498" y="5575"/>
                    <a:pt x="84778" y="6082"/>
                    <a:pt x="84493" y="6905"/>
                  </a:cubicBezTo>
                  <a:cubicBezTo>
                    <a:pt x="84335" y="7317"/>
                    <a:pt x="83290" y="7697"/>
                    <a:pt x="82783" y="7919"/>
                  </a:cubicBezTo>
                  <a:cubicBezTo>
                    <a:pt x="82308" y="8140"/>
                    <a:pt x="81770" y="8330"/>
                    <a:pt x="81232" y="8489"/>
                  </a:cubicBezTo>
                  <a:cubicBezTo>
                    <a:pt x="80662" y="8679"/>
                    <a:pt x="80091" y="8837"/>
                    <a:pt x="79521" y="8995"/>
                  </a:cubicBezTo>
                  <a:cubicBezTo>
                    <a:pt x="78096" y="7855"/>
                    <a:pt x="77146" y="5607"/>
                    <a:pt x="79553" y="4752"/>
                  </a:cubicBezTo>
                  <a:cubicBezTo>
                    <a:pt x="79585" y="4720"/>
                    <a:pt x="79616" y="4688"/>
                    <a:pt x="79648" y="4657"/>
                  </a:cubicBezTo>
                  <a:close/>
                  <a:moveTo>
                    <a:pt x="15202" y="6589"/>
                  </a:moveTo>
                  <a:cubicBezTo>
                    <a:pt x="15233" y="6620"/>
                    <a:pt x="15233" y="6620"/>
                    <a:pt x="15265" y="6620"/>
                  </a:cubicBezTo>
                  <a:cubicBezTo>
                    <a:pt x="19414" y="6779"/>
                    <a:pt x="23657" y="6715"/>
                    <a:pt x="27806" y="6747"/>
                  </a:cubicBezTo>
                  <a:cubicBezTo>
                    <a:pt x="37912" y="6813"/>
                    <a:pt x="48033" y="6909"/>
                    <a:pt x="58148" y="6909"/>
                  </a:cubicBezTo>
                  <a:cubicBezTo>
                    <a:pt x="62614" y="6909"/>
                    <a:pt x="67079" y="6890"/>
                    <a:pt x="71541" y="6842"/>
                  </a:cubicBezTo>
                  <a:lnTo>
                    <a:pt x="71541" y="6842"/>
                  </a:lnTo>
                  <a:cubicBezTo>
                    <a:pt x="70179" y="7444"/>
                    <a:pt x="70147" y="8679"/>
                    <a:pt x="71509" y="9312"/>
                  </a:cubicBezTo>
                  <a:cubicBezTo>
                    <a:pt x="71477" y="9312"/>
                    <a:pt x="71477" y="9344"/>
                    <a:pt x="71477" y="9344"/>
                  </a:cubicBezTo>
                  <a:cubicBezTo>
                    <a:pt x="67329" y="9249"/>
                    <a:pt x="63180" y="9217"/>
                    <a:pt x="59032" y="9185"/>
                  </a:cubicBezTo>
                  <a:cubicBezTo>
                    <a:pt x="51716" y="9122"/>
                    <a:pt x="44400" y="9090"/>
                    <a:pt x="37053" y="9027"/>
                  </a:cubicBezTo>
                  <a:cubicBezTo>
                    <a:pt x="33380" y="8995"/>
                    <a:pt x="29738" y="8964"/>
                    <a:pt x="26064" y="8932"/>
                  </a:cubicBezTo>
                  <a:cubicBezTo>
                    <a:pt x="24227" y="8932"/>
                    <a:pt x="22390" y="8932"/>
                    <a:pt x="20554" y="8900"/>
                  </a:cubicBezTo>
                  <a:lnTo>
                    <a:pt x="17830" y="8900"/>
                  </a:lnTo>
                  <a:cubicBezTo>
                    <a:pt x="17355" y="8869"/>
                    <a:pt x="16912" y="8869"/>
                    <a:pt x="16437" y="8869"/>
                  </a:cubicBezTo>
                  <a:cubicBezTo>
                    <a:pt x="16204" y="8869"/>
                    <a:pt x="15845" y="8911"/>
                    <a:pt x="15538" y="8911"/>
                  </a:cubicBezTo>
                  <a:cubicBezTo>
                    <a:pt x="15385" y="8911"/>
                    <a:pt x="15244" y="8900"/>
                    <a:pt x="15138" y="8869"/>
                  </a:cubicBezTo>
                  <a:cubicBezTo>
                    <a:pt x="15138" y="8109"/>
                    <a:pt x="15170" y="7349"/>
                    <a:pt x="15202" y="6589"/>
                  </a:cubicBezTo>
                  <a:close/>
                  <a:moveTo>
                    <a:pt x="2858" y="1037"/>
                  </a:moveTo>
                  <a:cubicBezTo>
                    <a:pt x="3439" y="1037"/>
                    <a:pt x="4036" y="1078"/>
                    <a:pt x="4561" y="1078"/>
                  </a:cubicBezTo>
                  <a:lnTo>
                    <a:pt x="7791" y="1078"/>
                  </a:lnTo>
                  <a:cubicBezTo>
                    <a:pt x="7791" y="1268"/>
                    <a:pt x="7791" y="1427"/>
                    <a:pt x="7823" y="1585"/>
                  </a:cubicBezTo>
                  <a:cubicBezTo>
                    <a:pt x="7854" y="2123"/>
                    <a:pt x="7854" y="2630"/>
                    <a:pt x="7854" y="3168"/>
                  </a:cubicBezTo>
                  <a:cubicBezTo>
                    <a:pt x="7854" y="4182"/>
                    <a:pt x="7791" y="5195"/>
                    <a:pt x="7664" y="6209"/>
                  </a:cubicBezTo>
                  <a:cubicBezTo>
                    <a:pt x="7569" y="7190"/>
                    <a:pt x="7348" y="8204"/>
                    <a:pt x="7221" y="9217"/>
                  </a:cubicBezTo>
                  <a:cubicBezTo>
                    <a:pt x="7158" y="9597"/>
                    <a:pt x="7158" y="10072"/>
                    <a:pt x="7348" y="10452"/>
                  </a:cubicBezTo>
                  <a:cubicBezTo>
                    <a:pt x="6208" y="10452"/>
                    <a:pt x="5067" y="10452"/>
                    <a:pt x="3927" y="10421"/>
                  </a:cubicBezTo>
                  <a:cubicBezTo>
                    <a:pt x="3661" y="10421"/>
                    <a:pt x="3350" y="10429"/>
                    <a:pt x="3026" y="10429"/>
                  </a:cubicBezTo>
                  <a:cubicBezTo>
                    <a:pt x="2270" y="10429"/>
                    <a:pt x="1448" y="10382"/>
                    <a:pt x="982" y="10072"/>
                  </a:cubicBezTo>
                  <a:cubicBezTo>
                    <a:pt x="285" y="9597"/>
                    <a:pt x="602" y="8362"/>
                    <a:pt x="602" y="7760"/>
                  </a:cubicBezTo>
                  <a:cubicBezTo>
                    <a:pt x="634" y="7064"/>
                    <a:pt x="634" y="6367"/>
                    <a:pt x="634" y="5702"/>
                  </a:cubicBezTo>
                  <a:cubicBezTo>
                    <a:pt x="634" y="4942"/>
                    <a:pt x="634" y="4213"/>
                    <a:pt x="634" y="3485"/>
                  </a:cubicBezTo>
                  <a:cubicBezTo>
                    <a:pt x="634" y="3137"/>
                    <a:pt x="634" y="2757"/>
                    <a:pt x="634" y="2408"/>
                  </a:cubicBezTo>
                  <a:cubicBezTo>
                    <a:pt x="634" y="1870"/>
                    <a:pt x="634" y="1363"/>
                    <a:pt x="1616" y="1142"/>
                  </a:cubicBezTo>
                  <a:cubicBezTo>
                    <a:pt x="1996" y="1060"/>
                    <a:pt x="2422" y="1037"/>
                    <a:pt x="2858" y="1037"/>
                  </a:cubicBezTo>
                  <a:close/>
                  <a:moveTo>
                    <a:pt x="12909" y="358"/>
                  </a:moveTo>
                  <a:cubicBezTo>
                    <a:pt x="13509" y="358"/>
                    <a:pt x="14071" y="549"/>
                    <a:pt x="14410" y="888"/>
                  </a:cubicBezTo>
                  <a:cubicBezTo>
                    <a:pt x="14441" y="920"/>
                    <a:pt x="14473" y="952"/>
                    <a:pt x="14505" y="983"/>
                  </a:cubicBezTo>
                  <a:cubicBezTo>
                    <a:pt x="14505" y="1015"/>
                    <a:pt x="14505" y="1015"/>
                    <a:pt x="14536" y="1047"/>
                  </a:cubicBezTo>
                  <a:cubicBezTo>
                    <a:pt x="15043" y="1743"/>
                    <a:pt x="14885" y="2630"/>
                    <a:pt x="14853" y="3358"/>
                  </a:cubicBezTo>
                  <a:cubicBezTo>
                    <a:pt x="14853" y="4340"/>
                    <a:pt x="14822" y="5322"/>
                    <a:pt x="14790" y="6304"/>
                  </a:cubicBezTo>
                  <a:cubicBezTo>
                    <a:pt x="14758" y="7285"/>
                    <a:pt x="14758" y="8267"/>
                    <a:pt x="14727" y="9249"/>
                  </a:cubicBezTo>
                  <a:cubicBezTo>
                    <a:pt x="14695" y="9850"/>
                    <a:pt x="14758" y="10611"/>
                    <a:pt x="13586" y="10801"/>
                  </a:cubicBezTo>
                  <a:cubicBezTo>
                    <a:pt x="13458" y="10822"/>
                    <a:pt x="13329" y="10832"/>
                    <a:pt x="13201" y="10832"/>
                  </a:cubicBezTo>
                  <a:cubicBezTo>
                    <a:pt x="12573" y="10832"/>
                    <a:pt x="11959" y="10599"/>
                    <a:pt x="11433" y="10389"/>
                  </a:cubicBezTo>
                  <a:cubicBezTo>
                    <a:pt x="11306" y="8457"/>
                    <a:pt x="10958" y="6557"/>
                    <a:pt x="10958" y="4625"/>
                  </a:cubicBezTo>
                  <a:cubicBezTo>
                    <a:pt x="10990" y="3675"/>
                    <a:pt x="10990" y="2725"/>
                    <a:pt x="11148" y="1775"/>
                  </a:cubicBezTo>
                  <a:cubicBezTo>
                    <a:pt x="11211" y="1205"/>
                    <a:pt x="11370" y="635"/>
                    <a:pt x="12351" y="413"/>
                  </a:cubicBezTo>
                  <a:cubicBezTo>
                    <a:pt x="12537" y="376"/>
                    <a:pt x="12725" y="358"/>
                    <a:pt x="12909" y="358"/>
                  </a:cubicBezTo>
                  <a:close/>
                  <a:moveTo>
                    <a:pt x="9469" y="286"/>
                  </a:moveTo>
                  <a:cubicBezTo>
                    <a:pt x="9976" y="286"/>
                    <a:pt x="10768" y="286"/>
                    <a:pt x="10958" y="698"/>
                  </a:cubicBezTo>
                  <a:cubicBezTo>
                    <a:pt x="10958" y="730"/>
                    <a:pt x="11021" y="761"/>
                    <a:pt x="11085" y="793"/>
                  </a:cubicBezTo>
                  <a:cubicBezTo>
                    <a:pt x="10958" y="920"/>
                    <a:pt x="10863" y="1078"/>
                    <a:pt x="10800" y="1237"/>
                  </a:cubicBezTo>
                  <a:cubicBezTo>
                    <a:pt x="10515" y="2187"/>
                    <a:pt x="10578" y="3200"/>
                    <a:pt x="10578" y="4150"/>
                  </a:cubicBezTo>
                  <a:cubicBezTo>
                    <a:pt x="10515" y="6209"/>
                    <a:pt x="10483" y="8362"/>
                    <a:pt x="11085" y="10389"/>
                  </a:cubicBezTo>
                  <a:cubicBezTo>
                    <a:pt x="11085" y="10421"/>
                    <a:pt x="11085" y="10421"/>
                    <a:pt x="11085" y="10421"/>
                  </a:cubicBezTo>
                  <a:cubicBezTo>
                    <a:pt x="11085" y="10421"/>
                    <a:pt x="11085" y="10452"/>
                    <a:pt x="11085" y="10452"/>
                  </a:cubicBezTo>
                  <a:cubicBezTo>
                    <a:pt x="10734" y="10877"/>
                    <a:pt x="10068" y="11144"/>
                    <a:pt x="9351" y="11144"/>
                  </a:cubicBezTo>
                  <a:cubicBezTo>
                    <a:pt x="9160" y="11144"/>
                    <a:pt x="8966" y="11126"/>
                    <a:pt x="8773" y="11086"/>
                  </a:cubicBezTo>
                  <a:cubicBezTo>
                    <a:pt x="7759" y="10896"/>
                    <a:pt x="7569" y="10135"/>
                    <a:pt x="7569" y="9565"/>
                  </a:cubicBezTo>
                  <a:cubicBezTo>
                    <a:pt x="7601" y="8489"/>
                    <a:pt x="7918" y="7380"/>
                    <a:pt x="8044" y="6304"/>
                  </a:cubicBezTo>
                  <a:cubicBezTo>
                    <a:pt x="8203" y="5132"/>
                    <a:pt x="8266" y="3960"/>
                    <a:pt x="8266" y="2788"/>
                  </a:cubicBezTo>
                  <a:cubicBezTo>
                    <a:pt x="8266" y="2250"/>
                    <a:pt x="8203" y="1712"/>
                    <a:pt x="8203" y="1205"/>
                  </a:cubicBezTo>
                  <a:cubicBezTo>
                    <a:pt x="8203" y="698"/>
                    <a:pt x="8583" y="318"/>
                    <a:pt x="9469" y="286"/>
                  </a:cubicBezTo>
                  <a:close/>
                  <a:moveTo>
                    <a:pt x="72111" y="1838"/>
                  </a:moveTo>
                  <a:lnTo>
                    <a:pt x="72111" y="1838"/>
                  </a:lnTo>
                  <a:cubicBezTo>
                    <a:pt x="72174" y="1870"/>
                    <a:pt x="72238" y="1902"/>
                    <a:pt x="72333" y="1933"/>
                  </a:cubicBezTo>
                  <a:lnTo>
                    <a:pt x="72618" y="2060"/>
                  </a:lnTo>
                  <a:cubicBezTo>
                    <a:pt x="72903" y="2187"/>
                    <a:pt x="73188" y="2313"/>
                    <a:pt x="73504" y="2440"/>
                  </a:cubicBezTo>
                  <a:cubicBezTo>
                    <a:pt x="73979" y="2630"/>
                    <a:pt x="74486" y="2820"/>
                    <a:pt x="74961" y="3042"/>
                  </a:cubicBezTo>
                  <a:cubicBezTo>
                    <a:pt x="76069" y="3453"/>
                    <a:pt x="77210" y="3865"/>
                    <a:pt x="78350" y="4245"/>
                  </a:cubicBezTo>
                  <a:cubicBezTo>
                    <a:pt x="78666" y="4340"/>
                    <a:pt x="78951" y="4435"/>
                    <a:pt x="79268" y="4530"/>
                  </a:cubicBezTo>
                  <a:cubicBezTo>
                    <a:pt x="78001" y="4720"/>
                    <a:pt x="77653" y="5860"/>
                    <a:pt x="77653" y="6557"/>
                  </a:cubicBezTo>
                  <a:cubicBezTo>
                    <a:pt x="77653" y="7475"/>
                    <a:pt x="78223" y="8394"/>
                    <a:pt x="79236" y="9059"/>
                  </a:cubicBezTo>
                  <a:cubicBezTo>
                    <a:pt x="78730" y="9185"/>
                    <a:pt x="78255" y="9312"/>
                    <a:pt x="77780" y="9439"/>
                  </a:cubicBezTo>
                  <a:cubicBezTo>
                    <a:pt x="75658" y="9977"/>
                    <a:pt x="73568" y="10547"/>
                    <a:pt x="71604" y="11307"/>
                  </a:cubicBezTo>
                  <a:cubicBezTo>
                    <a:pt x="70717" y="10737"/>
                    <a:pt x="70844" y="9850"/>
                    <a:pt x="72016" y="9439"/>
                  </a:cubicBezTo>
                  <a:cubicBezTo>
                    <a:pt x="72174" y="9407"/>
                    <a:pt x="72174" y="9249"/>
                    <a:pt x="72016" y="9185"/>
                  </a:cubicBezTo>
                  <a:cubicBezTo>
                    <a:pt x="70527" y="8647"/>
                    <a:pt x="70654" y="7380"/>
                    <a:pt x="72206" y="6937"/>
                  </a:cubicBezTo>
                  <a:cubicBezTo>
                    <a:pt x="72396" y="6874"/>
                    <a:pt x="72364" y="6747"/>
                    <a:pt x="72206" y="6684"/>
                  </a:cubicBezTo>
                  <a:cubicBezTo>
                    <a:pt x="70622" y="6050"/>
                    <a:pt x="70907" y="4657"/>
                    <a:pt x="72681" y="4277"/>
                  </a:cubicBezTo>
                  <a:cubicBezTo>
                    <a:pt x="72903" y="4245"/>
                    <a:pt x="72903" y="4087"/>
                    <a:pt x="72744" y="4023"/>
                  </a:cubicBezTo>
                  <a:cubicBezTo>
                    <a:pt x="71604" y="3517"/>
                    <a:pt x="71382" y="2567"/>
                    <a:pt x="72111" y="1838"/>
                  </a:cubicBezTo>
                  <a:close/>
                  <a:moveTo>
                    <a:pt x="17228" y="9122"/>
                  </a:moveTo>
                  <a:cubicBezTo>
                    <a:pt x="18273" y="9122"/>
                    <a:pt x="19319" y="9154"/>
                    <a:pt x="20364" y="9154"/>
                  </a:cubicBezTo>
                  <a:cubicBezTo>
                    <a:pt x="22454" y="9154"/>
                    <a:pt x="24576" y="9185"/>
                    <a:pt x="26666" y="9185"/>
                  </a:cubicBezTo>
                  <a:cubicBezTo>
                    <a:pt x="39017" y="9291"/>
                    <a:pt x="51390" y="9462"/>
                    <a:pt x="63748" y="9462"/>
                  </a:cubicBezTo>
                  <a:cubicBezTo>
                    <a:pt x="66251" y="9462"/>
                    <a:pt x="68754" y="9455"/>
                    <a:pt x="71256" y="9439"/>
                  </a:cubicBezTo>
                  <a:lnTo>
                    <a:pt x="71256" y="9439"/>
                  </a:lnTo>
                  <a:cubicBezTo>
                    <a:pt x="70401" y="10009"/>
                    <a:pt x="70401" y="10864"/>
                    <a:pt x="71382" y="11402"/>
                  </a:cubicBezTo>
                  <a:cubicBezTo>
                    <a:pt x="71319" y="11402"/>
                    <a:pt x="71256" y="11434"/>
                    <a:pt x="71192" y="11466"/>
                  </a:cubicBezTo>
                  <a:cubicBezTo>
                    <a:pt x="71161" y="11402"/>
                    <a:pt x="71097" y="11371"/>
                    <a:pt x="71002" y="11371"/>
                  </a:cubicBezTo>
                  <a:cubicBezTo>
                    <a:pt x="66885" y="11339"/>
                    <a:pt x="62768" y="11307"/>
                    <a:pt x="58652" y="11276"/>
                  </a:cubicBezTo>
                  <a:cubicBezTo>
                    <a:pt x="44084" y="11086"/>
                    <a:pt x="29548" y="10579"/>
                    <a:pt x="14980" y="10199"/>
                  </a:cubicBezTo>
                  <a:cubicBezTo>
                    <a:pt x="15138" y="9850"/>
                    <a:pt x="15138" y="9470"/>
                    <a:pt x="15138" y="9122"/>
                  </a:cubicBezTo>
                  <a:cubicBezTo>
                    <a:pt x="15339" y="9154"/>
                    <a:pt x="15578" y="9164"/>
                    <a:pt x="15828" y="9164"/>
                  </a:cubicBezTo>
                  <a:cubicBezTo>
                    <a:pt x="16328" y="9164"/>
                    <a:pt x="16869" y="9122"/>
                    <a:pt x="17228" y="9122"/>
                  </a:cubicBezTo>
                  <a:close/>
                  <a:moveTo>
                    <a:pt x="9762" y="1"/>
                  </a:moveTo>
                  <a:cubicBezTo>
                    <a:pt x="8949" y="1"/>
                    <a:pt x="8092" y="252"/>
                    <a:pt x="7886" y="698"/>
                  </a:cubicBezTo>
                  <a:cubicBezTo>
                    <a:pt x="7854" y="730"/>
                    <a:pt x="7854" y="793"/>
                    <a:pt x="7823" y="825"/>
                  </a:cubicBezTo>
                  <a:lnTo>
                    <a:pt x="3452" y="825"/>
                  </a:lnTo>
                  <a:cubicBezTo>
                    <a:pt x="3233" y="825"/>
                    <a:pt x="2997" y="820"/>
                    <a:pt x="2757" y="820"/>
                  </a:cubicBezTo>
                  <a:cubicBezTo>
                    <a:pt x="2094" y="820"/>
                    <a:pt x="1390" y="854"/>
                    <a:pt x="855" y="1110"/>
                  </a:cubicBezTo>
                  <a:cubicBezTo>
                    <a:pt x="0" y="1490"/>
                    <a:pt x="254" y="2313"/>
                    <a:pt x="254" y="2883"/>
                  </a:cubicBezTo>
                  <a:cubicBezTo>
                    <a:pt x="254" y="3833"/>
                    <a:pt x="254" y="4752"/>
                    <a:pt x="222" y="5702"/>
                  </a:cubicBezTo>
                  <a:cubicBezTo>
                    <a:pt x="222" y="6652"/>
                    <a:pt x="222" y="7634"/>
                    <a:pt x="222" y="8615"/>
                  </a:cubicBezTo>
                  <a:cubicBezTo>
                    <a:pt x="222" y="9154"/>
                    <a:pt x="64" y="9819"/>
                    <a:pt x="729" y="10230"/>
                  </a:cubicBezTo>
                  <a:cubicBezTo>
                    <a:pt x="1299" y="10611"/>
                    <a:pt x="2249" y="10642"/>
                    <a:pt x="3009" y="10674"/>
                  </a:cubicBezTo>
                  <a:cubicBezTo>
                    <a:pt x="3293" y="10680"/>
                    <a:pt x="3576" y="10682"/>
                    <a:pt x="3859" y="10682"/>
                  </a:cubicBezTo>
                  <a:cubicBezTo>
                    <a:pt x="5055" y="10682"/>
                    <a:pt x="6238" y="10636"/>
                    <a:pt x="7443" y="10611"/>
                  </a:cubicBezTo>
                  <a:cubicBezTo>
                    <a:pt x="7538" y="10737"/>
                    <a:pt x="7664" y="10864"/>
                    <a:pt x="7791" y="10959"/>
                  </a:cubicBezTo>
                  <a:cubicBezTo>
                    <a:pt x="8190" y="11245"/>
                    <a:pt x="8745" y="11380"/>
                    <a:pt x="9298" y="11380"/>
                  </a:cubicBezTo>
                  <a:cubicBezTo>
                    <a:pt x="10149" y="11380"/>
                    <a:pt x="10993" y="11060"/>
                    <a:pt x="11243" y="10484"/>
                  </a:cubicBezTo>
                  <a:lnTo>
                    <a:pt x="11275" y="10484"/>
                  </a:lnTo>
                  <a:cubicBezTo>
                    <a:pt x="11818" y="10801"/>
                    <a:pt x="12507" y="11069"/>
                    <a:pt x="13226" y="11069"/>
                  </a:cubicBezTo>
                  <a:cubicBezTo>
                    <a:pt x="13513" y="11069"/>
                    <a:pt x="13804" y="11027"/>
                    <a:pt x="14093" y="10927"/>
                  </a:cubicBezTo>
                  <a:cubicBezTo>
                    <a:pt x="14473" y="10832"/>
                    <a:pt x="14727" y="10642"/>
                    <a:pt x="14853" y="10421"/>
                  </a:cubicBezTo>
                  <a:cubicBezTo>
                    <a:pt x="14885" y="10452"/>
                    <a:pt x="14917" y="10452"/>
                    <a:pt x="14980" y="10452"/>
                  </a:cubicBezTo>
                  <a:cubicBezTo>
                    <a:pt x="19065" y="10642"/>
                    <a:pt x="23182" y="10769"/>
                    <a:pt x="27299" y="10896"/>
                  </a:cubicBezTo>
                  <a:cubicBezTo>
                    <a:pt x="41867" y="11339"/>
                    <a:pt x="56403" y="11592"/>
                    <a:pt x="71002" y="11687"/>
                  </a:cubicBezTo>
                  <a:cubicBezTo>
                    <a:pt x="71002" y="11687"/>
                    <a:pt x="71034" y="11656"/>
                    <a:pt x="71034" y="11656"/>
                  </a:cubicBezTo>
                  <a:cubicBezTo>
                    <a:pt x="71079" y="11678"/>
                    <a:pt x="71124" y="11700"/>
                    <a:pt x="71180" y="11700"/>
                  </a:cubicBezTo>
                  <a:cubicBezTo>
                    <a:pt x="71203" y="11700"/>
                    <a:pt x="71228" y="11697"/>
                    <a:pt x="71256" y="11687"/>
                  </a:cubicBezTo>
                  <a:cubicBezTo>
                    <a:pt x="71414" y="11624"/>
                    <a:pt x="71572" y="11592"/>
                    <a:pt x="71763" y="11529"/>
                  </a:cubicBezTo>
                  <a:lnTo>
                    <a:pt x="71794" y="11529"/>
                  </a:lnTo>
                  <a:cubicBezTo>
                    <a:pt x="74486" y="10706"/>
                    <a:pt x="77178" y="9945"/>
                    <a:pt x="79965" y="9185"/>
                  </a:cubicBezTo>
                  <a:cubicBezTo>
                    <a:pt x="81263" y="8837"/>
                    <a:pt x="82562" y="8425"/>
                    <a:pt x="83702" y="7887"/>
                  </a:cubicBezTo>
                  <a:cubicBezTo>
                    <a:pt x="84335" y="7570"/>
                    <a:pt x="85127" y="7159"/>
                    <a:pt x="84969" y="6589"/>
                  </a:cubicBezTo>
                  <a:cubicBezTo>
                    <a:pt x="84778" y="5987"/>
                    <a:pt x="83733" y="5670"/>
                    <a:pt x="82973" y="5417"/>
                  </a:cubicBezTo>
                  <a:cubicBezTo>
                    <a:pt x="81612" y="4973"/>
                    <a:pt x="80250" y="4530"/>
                    <a:pt x="78888" y="4087"/>
                  </a:cubicBezTo>
                  <a:cubicBezTo>
                    <a:pt x="77495" y="3612"/>
                    <a:pt x="76101" y="3137"/>
                    <a:pt x="74771" y="2598"/>
                  </a:cubicBezTo>
                  <a:cubicBezTo>
                    <a:pt x="74106" y="2345"/>
                    <a:pt x="73473" y="2092"/>
                    <a:pt x="72871" y="1807"/>
                  </a:cubicBezTo>
                  <a:cubicBezTo>
                    <a:pt x="72713" y="1743"/>
                    <a:pt x="72586" y="1648"/>
                    <a:pt x="72428" y="1585"/>
                  </a:cubicBezTo>
                  <a:cubicBezTo>
                    <a:pt x="72459" y="1522"/>
                    <a:pt x="72396" y="1427"/>
                    <a:pt x="72238" y="1427"/>
                  </a:cubicBezTo>
                  <a:cubicBezTo>
                    <a:pt x="67994" y="1363"/>
                    <a:pt x="63750" y="1332"/>
                    <a:pt x="59507" y="1268"/>
                  </a:cubicBezTo>
                  <a:cubicBezTo>
                    <a:pt x="52001" y="1205"/>
                    <a:pt x="44495" y="1110"/>
                    <a:pt x="36990" y="1047"/>
                  </a:cubicBezTo>
                  <a:cubicBezTo>
                    <a:pt x="30995" y="970"/>
                    <a:pt x="24999" y="831"/>
                    <a:pt x="19021" y="831"/>
                  </a:cubicBezTo>
                  <a:cubicBezTo>
                    <a:pt x="17609" y="831"/>
                    <a:pt x="16199" y="838"/>
                    <a:pt x="14790" y="856"/>
                  </a:cubicBezTo>
                  <a:cubicBezTo>
                    <a:pt x="14420" y="407"/>
                    <a:pt x="13872" y="90"/>
                    <a:pt x="13019" y="90"/>
                  </a:cubicBezTo>
                  <a:cubicBezTo>
                    <a:pt x="12851" y="90"/>
                    <a:pt x="12671" y="102"/>
                    <a:pt x="12478" y="128"/>
                  </a:cubicBezTo>
                  <a:cubicBezTo>
                    <a:pt x="12003" y="191"/>
                    <a:pt x="11591" y="350"/>
                    <a:pt x="11306" y="571"/>
                  </a:cubicBezTo>
                  <a:cubicBezTo>
                    <a:pt x="11103" y="180"/>
                    <a:pt x="10449" y="1"/>
                    <a:pt x="97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E3422C-58F5-357B-347D-4BD89E2CC37A}"/>
              </a:ext>
            </a:extLst>
          </p:cNvPr>
          <p:cNvSpPr txBox="1"/>
          <p:nvPr/>
        </p:nvSpPr>
        <p:spPr>
          <a:xfrm>
            <a:off x="5313725" y="2153107"/>
            <a:ext cx="265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Customer Spend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High</a:t>
            </a:r>
            <a:endParaRPr lang="en-US" b="1" dirty="0">
              <a:latin typeface="Nunito Sans" pitchFamily="2" charset="0"/>
            </a:endParaRPr>
          </a:p>
        </p:txBody>
      </p:sp>
      <p:grpSp>
        <p:nvGrpSpPr>
          <p:cNvPr id="61" name="Google Shape;2038;p41">
            <a:extLst>
              <a:ext uri="{FF2B5EF4-FFF2-40B4-BE49-F238E27FC236}">
                <a16:creationId xmlns:a16="http://schemas.microsoft.com/office/drawing/2014/main" id="{376B36A5-373C-FB16-2074-C729B1BCF344}"/>
              </a:ext>
            </a:extLst>
          </p:cNvPr>
          <p:cNvGrpSpPr/>
          <p:nvPr/>
        </p:nvGrpSpPr>
        <p:grpSpPr>
          <a:xfrm>
            <a:off x="3809892" y="1152121"/>
            <a:ext cx="1509337" cy="241019"/>
            <a:chOff x="710152" y="1350219"/>
            <a:chExt cx="2558705" cy="351522"/>
          </a:xfrm>
        </p:grpSpPr>
        <p:sp>
          <p:nvSpPr>
            <p:cNvPr id="62" name="Google Shape;2039;p41">
              <a:extLst>
                <a:ext uri="{FF2B5EF4-FFF2-40B4-BE49-F238E27FC236}">
                  <a16:creationId xmlns:a16="http://schemas.microsoft.com/office/drawing/2014/main" id="{107D862F-9FD1-984A-68C0-FC42EC88B60F}"/>
                </a:ext>
              </a:extLst>
            </p:cNvPr>
            <p:cNvSpPr/>
            <p:nvPr/>
          </p:nvSpPr>
          <p:spPr>
            <a:xfrm>
              <a:off x="1153741" y="1378412"/>
              <a:ext cx="1736271" cy="318910"/>
            </a:xfrm>
            <a:custGeom>
              <a:avLst/>
              <a:gdLst/>
              <a:ahLst/>
              <a:cxnLst/>
              <a:rect l="l" t="t" r="r" b="b"/>
              <a:pathLst>
                <a:path w="57765" h="10610" extrusionOk="0">
                  <a:moveTo>
                    <a:pt x="982" y="0"/>
                  </a:moveTo>
                  <a:lnTo>
                    <a:pt x="0" y="95"/>
                  </a:lnTo>
                  <a:lnTo>
                    <a:pt x="254" y="729"/>
                  </a:lnTo>
                  <a:lnTo>
                    <a:pt x="254" y="2312"/>
                  </a:lnTo>
                  <a:lnTo>
                    <a:pt x="159" y="8329"/>
                  </a:lnTo>
                  <a:lnTo>
                    <a:pt x="32" y="9311"/>
                  </a:lnTo>
                  <a:lnTo>
                    <a:pt x="570" y="9469"/>
                  </a:lnTo>
                  <a:lnTo>
                    <a:pt x="1520" y="9501"/>
                  </a:lnTo>
                  <a:lnTo>
                    <a:pt x="16721" y="9913"/>
                  </a:lnTo>
                  <a:lnTo>
                    <a:pt x="37940" y="10419"/>
                  </a:lnTo>
                  <a:lnTo>
                    <a:pt x="55833" y="10546"/>
                  </a:lnTo>
                  <a:lnTo>
                    <a:pt x="56434" y="10609"/>
                  </a:lnTo>
                  <a:lnTo>
                    <a:pt x="56846" y="10483"/>
                  </a:lnTo>
                  <a:lnTo>
                    <a:pt x="56466" y="10261"/>
                  </a:lnTo>
                  <a:lnTo>
                    <a:pt x="56213" y="9754"/>
                  </a:lnTo>
                  <a:lnTo>
                    <a:pt x="56181" y="9026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4"/>
                  </a:lnTo>
                  <a:lnTo>
                    <a:pt x="56213" y="6429"/>
                  </a:lnTo>
                  <a:lnTo>
                    <a:pt x="57226" y="5796"/>
                  </a:lnTo>
                  <a:lnTo>
                    <a:pt x="56688" y="5574"/>
                  </a:lnTo>
                  <a:lnTo>
                    <a:pt x="56213" y="4687"/>
                  </a:lnTo>
                  <a:lnTo>
                    <a:pt x="56308" y="4212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02"/>
                  </a:lnTo>
                  <a:lnTo>
                    <a:pt x="56751" y="1647"/>
                  </a:lnTo>
                  <a:lnTo>
                    <a:pt x="57100" y="824"/>
                  </a:lnTo>
                  <a:lnTo>
                    <a:pt x="57005" y="665"/>
                  </a:lnTo>
                  <a:lnTo>
                    <a:pt x="43545" y="475"/>
                  </a:lnTo>
                  <a:lnTo>
                    <a:pt x="35565" y="444"/>
                  </a:lnTo>
                  <a:lnTo>
                    <a:pt x="29674" y="349"/>
                  </a:lnTo>
                  <a:lnTo>
                    <a:pt x="20585" y="222"/>
                  </a:lnTo>
                  <a:lnTo>
                    <a:pt x="11939" y="127"/>
                  </a:lnTo>
                  <a:lnTo>
                    <a:pt x="2502" y="64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63" name="Google Shape;2040;p41">
              <a:extLst>
                <a:ext uri="{FF2B5EF4-FFF2-40B4-BE49-F238E27FC236}">
                  <a16:creationId xmlns:a16="http://schemas.microsoft.com/office/drawing/2014/main" id="{ECA3601A-6B3A-DE5A-44B2-BAD288889972}"/>
                </a:ext>
              </a:extLst>
            </p:cNvPr>
            <p:cNvSpPr/>
            <p:nvPr/>
          </p:nvSpPr>
          <p:spPr>
            <a:xfrm>
              <a:off x="937658" y="1358995"/>
              <a:ext cx="106644" cy="326665"/>
            </a:xfrm>
            <a:custGeom>
              <a:avLst/>
              <a:gdLst/>
              <a:ahLst/>
              <a:cxnLst/>
              <a:rect l="l" t="t" r="r" b="b"/>
              <a:pathLst>
                <a:path w="3548" h="10868" extrusionOk="0">
                  <a:moveTo>
                    <a:pt x="2262" y="1"/>
                  </a:moveTo>
                  <a:cubicBezTo>
                    <a:pt x="2134" y="1"/>
                    <a:pt x="2010" y="6"/>
                    <a:pt x="1900" y="13"/>
                  </a:cubicBezTo>
                  <a:cubicBezTo>
                    <a:pt x="1014" y="45"/>
                    <a:pt x="634" y="393"/>
                    <a:pt x="634" y="900"/>
                  </a:cubicBezTo>
                  <a:cubicBezTo>
                    <a:pt x="634" y="1438"/>
                    <a:pt x="697" y="1976"/>
                    <a:pt x="697" y="2515"/>
                  </a:cubicBezTo>
                  <a:cubicBezTo>
                    <a:pt x="697" y="3687"/>
                    <a:pt x="634" y="4858"/>
                    <a:pt x="507" y="6030"/>
                  </a:cubicBezTo>
                  <a:cubicBezTo>
                    <a:pt x="380" y="7107"/>
                    <a:pt x="32" y="8215"/>
                    <a:pt x="0" y="9292"/>
                  </a:cubicBezTo>
                  <a:cubicBezTo>
                    <a:pt x="0" y="9862"/>
                    <a:pt x="190" y="10590"/>
                    <a:pt x="1204" y="10812"/>
                  </a:cubicBezTo>
                  <a:cubicBezTo>
                    <a:pt x="1386" y="10850"/>
                    <a:pt x="1570" y="10868"/>
                    <a:pt x="1750" y="10868"/>
                  </a:cubicBezTo>
                  <a:cubicBezTo>
                    <a:pt x="2479" y="10868"/>
                    <a:pt x="3160" y="10579"/>
                    <a:pt x="3516" y="10147"/>
                  </a:cubicBezTo>
                  <a:lnTo>
                    <a:pt x="3547" y="10147"/>
                  </a:lnTo>
                  <a:cubicBezTo>
                    <a:pt x="3516" y="10115"/>
                    <a:pt x="3516" y="10115"/>
                    <a:pt x="3516" y="10115"/>
                  </a:cubicBezTo>
                  <a:cubicBezTo>
                    <a:pt x="2914" y="8089"/>
                    <a:pt x="2946" y="5903"/>
                    <a:pt x="3009" y="3845"/>
                  </a:cubicBezTo>
                  <a:cubicBezTo>
                    <a:pt x="3009" y="2895"/>
                    <a:pt x="2946" y="1881"/>
                    <a:pt x="3231" y="963"/>
                  </a:cubicBezTo>
                  <a:cubicBezTo>
                    <a:pt x="3294" y="805"/>
                    <a:pt x="3389" y="646"/>
                    <a:pt x="3516" y="488"/>
                  </a:cubicBezTo>
                  <a:cubicBezTo>
                    <a:pt x="3452" y="488"/>
                    <a:pt x="3389" y="456"/>
                    <a:pt x="3389" y="393"/>
                  </a:cubicBezTo>
                  <a:cubicBezTo>
                    <a:pt x="3240" y="71"/>
                    <a:pt x="2723" y="1"/>
                    <a:pt x="226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4" name="Google Shape;2041;p41">
              <a:extLst>
                <a:ext uri="{FF2B5EF4-FFF2-40B4-BE49-F238E27FC236}">
                  <a16:creationId xmlns:a16="http://schemas.microsoft.com/office/drawing/2014/main" id="{375B45F1-3BD9-B9D0-644E-661526900354}"/>
                </a:ext>
              </a:extLst>
            </p:cNvPr>
            <p:cNvSpPr/>
            <p:nvPr/>
          </p:nvSpPr>
          <p:spPr>
            <a:xfrm>
              <a:off x="1039492" y="1360558"/>
              <a:ext cx="122845" cy="314912"/>
            </a:xfrm>
            <a:custGeom>
              <a:avLst/>
              <a:gdLst/>
              <a:ahLst/>
              <a:cxnLst/>
              <a:rect l="l" t="t" r="r" b="b"/>
              <a:pathLst>
                <a:path w="4087" h="10477" extrusionOk="0">
                  <a:moveTo>
                    <a:pt x="1952" y="1"/>
                  </a:moveTo>
                  <a:cubicBezTo>
                    <a:pt x="1768" y="1"/>
                    <a:pt x="1580" y="19"/>
                    <a:pt x="1394" y="56"/>
                  </a:cubicBezTo>
                  <a:cubicBezTo>
                    <a:pt x="413" y="278"/>
                    <a:pt x="254" y="848"/>
                    <a:pt x="191" y="1418"/>
                  </a:cubicBezTo>
                  <a:cubicBezTo>
                    <a:pt x="33" y="2368"/>
                    <a:pt x="33" y="3318"/>
                    <a:pt x="1" y="4300"/>
                  </a:cubicBezTo>
                  <a:cubicBezTo>
                    <a:pt x="1" y="6200"/>
                    <a:pt x="349" y="8100"/>
                    <a:pt x="476" y="10032"/>
                  </a:cubicBezTo>
                  <a:cubicBezTo>
                    <a:pt x="994" y="10265"/>
                    <a:pt x="1597" y="10477"/>
                    <a:pt x="2216" y="10477"/>
                  </a:cubicBezTo>
                  <a:cubicBezTo>
                    <a:pt x="2353" y="10477"/>
                    <a:pt x="2491" y="10466"/>
                    <a:pt x="2629" y="10443"/>
                  </a:cubicBezTo>
                  <a:cubicBezTo>
                    <a:pt x="3801" y="10285"/>
                    <a:pt x="3738" y="9493"/>
                    <a:pt x="3770" y="8923"/>
                  </a:cubicBezTo>
                  <a:cubicBezTo>
                    <a:pt x="3801" y="7942"/>
                    <a:pt x="3801" y="6928"/>
                    <a:pt x="3833" y="5946"/>
                  </a:cubicBezTo>
                  <a:cubicBezTo>
                    <a:pt x="3865" y="4965"/>
                    <a:pt x="3896" y="3983"/>
                    <a:pt x="3896" y="3001"/>
                  </a:cubicBezTo>
                  <a:cubicBezTo>
                    <a:pt x="3928" y="2273"/>
                    <a:pt x="4086" y="1386"/>
                    <a:pt x="3579" y="689"/>
                  </a:cubicBezTo>
                  <a:cubicBezTo>
                    <a:pt x="3548" y="689"/>
                    <a:pt x="3548" y="658"/>
                    <a:pt x="3548" y="626"/>
                  </a:cubicBezTo>
                  <a:cubicBezTo>
                    <a:pt x="3516" y="594"/>
                    <a:pt x="3484" y="563"/>
                    <a:pt x="3453" y="531"/>
                  </a:cubicBezTo>
                  <a:cubicBezTo>
                    <a:pt x="3114" y="192"/>
                    <a:pt x="2552" y="1"/>
                    <a:pt x="195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5" name="Google Shape;2042;p41">
              <a:extLst>
                <a:ext uri="{FF2B5EF4-FFF2-40B4-BE49-F238E27FC236}">
                  <a16:creationId xmlns:a16="http://schemas.microsoft.com/office/drawing/2014/main" id="{C4F6CD94-B5ED-5979-A4BA-B3F95B31A88F}"/>
                </a:ext>
              </a:extLst>
            </p:cNvPr>
            <p:cNvSpPr/>
            <p:nvPr/>
          </p:nvSpPr>
          <p:spPr>
            <a:xfrm>
              <a:off x="718719" y="1381358"/>
              <a:ext cx="227535" cy="282751"/>
            </a:xfrm>
            <a:custGeom>
              <a:avLst/>
              <a:gdLst/>
              <a:ahLst/>
              <a:cxnLst/>
              <a:rect l="l" t="t" r="r" b="b"/>
              <a:pathLst>
                <a:path w="7570" h="9407" extrusionOk="0">
                  <a:moveTo>
                    <a:pt x="2652" y="1"/>
                  </a:moveTo>
                  <a:cubicBezTo>
                    <a:pt x="2189" y="1"/>
                    <a:pt x="1734" y="20"/>
                    <a:pt x="1331" y="92"/>
                  </a:cubicBezTo>
                  <a:cubicBezTo>
                    <a:pt x="349" y="314"/>
                    <a:pt x="349" y="821"/>
                    <a:pt x="349" y="1359"/>
                  </a:cubicBezTo>
                  <a:cubicBezTo>
                    <a:pt x="349" y="1708"/>
                    <a:pt x="349" y="2088"/>
                    <a:pt x="349" y="2468"/>
                  </a:cubicBezTo>
                  <a:cubicBezTo>
                    <a:pt x="349" y="3196"/>
                    <a:pt x="349" y="3924"/>
                    <a:pt x="349" y="4653"/>
                  </a:cubicBezTo>
                  <a:cubicBezTo>
                    <a:pt x="349" y="5349"/>
                    <a:pt x="349" y="6014"/>
                    <a:pt x="317" y="6711"/>
                  </a:cubicBezTo>
                  <a:cubicBezTo>
                    <a:pt x="317" y="7313"/>
                    <a:pt x="0" y="8548"/>
                    <a:pt x="697" y="9023"/>
                  </a:cubicBezTo>
                  <a:cubicBezTo>
                    <a:pt x="1214" y="9368"/>
                    <a:pt x="2172" y="9406"/>
                    <a:pt x="2990" y="9406"/>
                  </a:cubicBezTo>
                  <a:cubicBezTo>
                    <a:pt x="3223" y="9406"/>
                    <a:pt x="3445" y="9403"/>
                    <a:pt x="3642" y="9403"/>
                  </a:cubicBezTo>
                  <a:lnTo>
                    <a:pt x="7063" y="9403"/>
                  </a:lnTo>
                  <a:cubicBezTo>
                    <a:pt x="6873" y="9023"/>
                    <a:pt x="6873" y="8580"/>
                    <a:pt x="6936" y="8168"/>
                  </a:cubicBezTo>
                  <a:cubicBezTo>
                    <a:pt x="7063" y="7155"/>
                    <a:pt x="7284" y="6173"/>
                    <a:pt x="7379" y="5159"/>
                  </a:cubicBezTo>
                  <a:cubicBezTo>
                    <a:pt x="7506" y="4146"/>
                    <a:pt x="7569" y="3133"/>
                    <a:pt x="7569" y="2119"/>
                  </a:cubicBezTo>
                  <a:cubicBezTo>
                    <a:pt x="7569" y="1613"/>
                    <a:pt x="7569" y="1074"/>
                    <a:pt x="7538" y="536"/>
                  </a:cubicBezTo>
                  <a:cubicBezTo>
                    <a:pt x="7506" y="377"/>
                    <a:pt x="7506" y="219"/>
                    <a:pt x="7506" y="29"/>
                  </a:cubicBezTo>
                  <a:lnTo>
                    <a:pt x="4276" y="29"/>
                  </a:lnTo>
                  <a:cubicBezTo>
                    <a:pt x="3775" y="29"/>
                    <a:pt x="3208" y="1"/>
                    <a:pt x="2652" y="1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7" name="Google Shape;2043;p41">
              <a:extLst>
                <a:ext uri="{FF2B5EF4-FFF2-40B4-BE49-F238E27FC236}">
                  <a16:creationId xmlns:a16="http://schemas.microsoft.com/office/drawing/2014/main" id="{ED842EC8-EBA1-99D7-B49E-9916EFFAA2F2}"/>
                </a:ext>
              </a:extLst>
            </p:cNvPr>
            <p:cNvSpPr/>
            <p:nvPr/>
          </p:nvSpPr>
          <p:spPr>
            <a:xfrm>
              <a:off x="2830018" y="1406005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855" y="698"/>
                    <a:pt x="1077" y="1679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4"/>
                  </a:cubicBezTo>
                  <a:cubicBezTo>
                    <a:pt x="1837" y="4878"/>
                    <a:pt x="1869" y="5036"/>
                    <a:pt x="1679" y="5068"/>
                  </a:cubicBezTo>
                  <a:cubicBezTo>
                    <a:pt x="127" y="5543"/>
                    <a:pt x="0" y="6778"/>
                    <a:pt x="1489" y="7348"/>
                  </a:cubicBezTo>
                  <a:cubicBezTo>
                    <a:pt x="1647" y="7380"/>
                    <a:pt x="1647" y="7538"/>
                    <a:pt x="1489" y="7601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710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38"/>
                    <a:pt x="7126" y="4688"/>
                  </a:cubicBezTo>
                  <a:cubicBezTo>
                    <a:pt x="7126" y="3991"/>
                    <a:pt x="7474" y="2883"/>
                    <a:pt x="8741" y="2693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83"/>
                    <a:pt x="3452" y="793"/>
                    <a:pt x="2977" y="571"/>
                  </a:cubicBezTo>
                  <a:cubicBezTo>
                    <a:pt x="2661" y="444"/>
                    <a:pt x="2376" y="317"/>
                    <a:pt x="2091" y="191"/>
                  </a:cubicBezTo>
                  <a:cubicBezTo>
                    <a:pt x="1996" y="159"/>
                    <a:pt x="1901" y="96"/>
                    <a:pt x="1806" y="64"/>
                  </a:cubicBezTo>
                  <a:cubicBezTo>
                    <a:pt x="1711" y="64"/>
                    <a:pt x="1647" y="32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8" name="Google Shape;2044;p41">
              <a:extLst>
                <a:ext uri="{FF2B5EF4-FFF2-40B4-BE49-F238E27FC236}">
                  <a16:creationId xmlns:a16="http://schemas.microsoft.com/office/drawing/2014/main" id="{2341F6CF-A8F0-9D71-BB55-1EA2D04777F8}"/>
                </a:ext>
              </a:extLst>
            </p:cNvPr>
            <p:cNvSpPr/>
            <p:nvPr/>
          </p:nvSpPr>
          <p:spPr>
            <a:xfrm>
              <a:off x="1178478" y="1448837"/>
              <a:ext cx="1684873" cy="35798"/>
            </a:xfrm>
            <a:custGeom>
              <a:avLst/>
              <a:gdLst/>
              <a:ahLst/>
              <a:cxnLst/>
              <a:rect l="l" t="t" r="r" b="b"/>
              <a:pathLst>
                <a:path w="56055" h="1191" extrusionOk="0">
                  <a:moveTo>
                    <a:pt x="159" y="1"/>
                  </a:moveTo>
                  <a:cubicBezTo>
                    <a:pt x="32" y="1"/>
                    <a:pt x="1" y="64"/>
                    <a:pt x="1" y="96"/>
                  </a:cubicBezTo>
                  <a:cubicBezTo>
                    <a:pt x="1" y="159"/>
                    <a:pt x="32" y="223"/>
                    <a:pt x="159" y="223"/>
                  </a:cubicBezTo>
                  <a:cubicBezTo>
                    <a:pt x="4276" y="508"/>
                    <a:pt x="8488" y="571"/>
                    <a:pt x="12637" y="698"/>
                  </a:cubicBezTo>
                  <a:cubicBezTo>
                    <a:pt x="19984" y="951"/>
                    <a:pt x="27331" y="1078"/>
                    <a:pt x="34710" y="1141"/>
                  </a:cubicBezTo>
                  <a:cubicBezTo>
                    <a:pt x="37790" y="1168"/>
                    <a:pt x="40883" y="1190"/>
                    <a:pt x="43977" y="1190"/>
                  </a:cubicBezTo>
                  <a:cubicBezTo>
                    <a:pt x="48008" y="1190"/>
                    <a:pt x="52042" y="1153"/>
                    <a:pt x="56055" y="1046"/>
                  </a:cubicBezTo>
                  <a:lnTo>
                    <a:pt x="56055" y="888"/>
                  </a:lnTo>
                  <a:cubicBezTo>
                    <a:pt x="52128" y="888"/>
                    <a:pt x="48201" y="919"/>
                    <a:pt x="44274" y="919"/>
                  </a:cubicBezTo>
                  <a:cubicBezTo>
                    <a:pt x="43308" y="923"/>
                    <a:pt x="42341" y="925"/>
                    <a:pt x="41374" y="925"/>
                  </a:cubicBezTo>
                  <a:cubicBezTo>
                    <a:pt x="34987" y="925"/>
                    <a:pt x="28582" y="839"/>
                    <a:pt x="22201" y="729"/>
                  </a:cubicBezTo>
                  <a:cubicBezTo>
                    <a:pt x="18495" y="634"/>
                    <a:pt x="14790" y="539"/>
                    <a:pt x="11053" y="413"/>
                  </a:cubicBezTo>
                  <a:cubicBezTo>
                    <a:pt x="7443" y="286"/>
                    <a:pt x="3801" y="96"/>
                    <a:pt x="1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9" name="Google Shape;2045;p41">
              <a:extLst>
                <a:ext uri="{FF2B5EF4-FFF2-40B4-BE49-F238E27FC236}">
                  <a16:creationId xmlns:a16="http://schemas.microsoft.com/office/drawing/2014/main" id="{657B91F4-B0F3-6962-7997-ED505E9B382A}"/>
                </a:ext>
              </a:extLst>
            </p:cNvPr>
            <p:cNvSpPr/>
            <p:nvPr/>
          </p:nvSpPr>
          <p:spPr>
            <a:xfrm>
              <a:off x="3028968" y="1490737"/>
              <a:ext cx="229429" cy="129488"/>
            </a:xfrm>
            <a:custGeom>
              <a:avLst/>
              <a:gdLst/>
              <a:ahLst/>
              <a:cxnLst/>
              <a:rect l="l" t="t" r="r" b="b"/>
              <a:pathLst>
                <a:path w="7633" h="4308" extrusionOk="0">
                  <a:moveTo>
                    <a:pt x="2502" y="0"/>
                  </a:moveTo>
                  <a:cubicBezTo>
                    <a:pt x="2470" y="0"/>
                    <a:pt x="2470" y="32"/>
                    <a:pt x="2407" y="64"/>
                  </a:cubicBezTo>
                  <a:cubicBezTo>
                    <a:pt x="0" y="950"/>
                    <a:pt x="950" y="3167"/>
                    <a:pt x="2375" y="4307"/>
                  </a:cubicBezTo>
                  <a:cubicBezTo>
                    <a:pt x="2945" y="4149"/>
                    <a:pt x="3516" y="3991"/>
                    <a:pt x="4086" y="3832"/>
                  </a:cubicBezTo>
                  <a:cubicBezTo>
                    <a:pt x="4624" y="3642"/>
                    <a:pt x="5162" y="3452"/>
                    <a:pt x="5637" y="3231"/>
                  </a:cubicBezTo>
                  <a:cubicBezTo>
                    <a:pt x="6144" y="3041"/>
                    <a:pt x="7189" y="2629"/>
                    <a:pt x="7347" y="2217"/>
                  </a:cubicBezTo>
                  <a:cubicBezTo>
                    <a:pt x="7632" y="1394"/>
                    <a:pt x="5352" y="919"/>
                    <a:pt x="4497" y="634"/>
                  </a:cubicBezTo>
                  <a:cubicBezTo>
                    <a:pt x="3832" y="412"/>
                    <a:pt x="3167" y="190"/>
                    <a:pt x="2502" y="0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30" name="Google Shape;2046;p41">
              <a:extLst>
                <a:ext uri="{FF2B5EF4-FFF2-40B4-BE49-F238E27FC236}">
                  <a16:creationId xmlns:a16="http://schemas.microsoft.com/office/drawing/2014/main" id="{23A7998B-F87C-535B-F3FD-13773BD9EE0C}"/>
                </a:ext>
              </a:extLst>
            </p:cNvPr>
            <p:cNvSpPr/>
            <p:nvPr/>
          </p:nvSpPr>
          <p:spPr>
            <a:xfrm>
              <a:off x="710152" y="1350219"/>
              <a:ext cx="2558705" cy="351522"/>
            </a:xfrm>
            <a:custGeom>
              <a:avLst/>
              <a:gdLst/>
              <a:ahLst/>
              <a:cxnLst/>
              <a:rect l="l" t="t" r="r" b="b"/>
              <a:pathLst>
                <a:path w="85127" h="11695" extrusionOk="0">
                  <a:moveTo>
                    <a:pt x="14917" y="1065"/>
                  </a:moveTo>
                  <a:lnTo>
                    <a:pt x="14917" y="1065"/>
                  </a:lnTo>
                  <a:cubicBezTo>
                    <a:pt x="19065" y="1192"/>
                    <a:pt x="23245" y="1192"/>
                    <a:pt x="27362" y="1223"/>
                  </a:cubicBezTo>
                  <a:cubicBezTo>
                    <a:pt x="42120" y="1382"/>
                    <a:pt x="56878" y="1540"/>
                    <a:pt x="71636" y="1698"/>
                  </a:cubicBezTo>
                  <a:cubicBezTo>
                    <a:pt x="71636" y="1730"/>
                    <a:pt x="71667" y="1730"/>
                    <a:pt x="71667" y="1730"/>
                  </a:cubicBezTo>
                  <a:cubicBezTo>
                    <a:pt x="70876" y="2490"/>
                    <a:pt x="71129" y="3504"/>
                    <a:pt x="72174" y="4105"/>
                  </a:cubicBezTo>
                  <a:cubicBezTo>
                    <a:pt x="72079" y="4105"/>
                    <a:pt x="72016" y="4137"/>
                    <a:pt x="71953" y="4169"/>
                  </a:cubicBezTo>
                  <a:lnTo>
                    <a:pt x="71636" y="4169"/>
                  </a:lnTo>
                  <a:lnTo>
                    <a:pt x="71636" y="4327"/>
                  </a:lnTo>
                  <a:cubicBezTo>
                    <a:pt x="70496" y="4897"/>
                    <a:pt x="70369" y="6005"/>
                    <a:pt x="71477" y="6702"/>
                  </a:cubicBezTo>
                  <a:cubicBezTo>
                    <a:pt x="67392" y="6639"/>
                    <a:pt x="63307" y="6639"/>
                    <a:pt x="59190" y="6639"/>
                  </a:cubicBezTo>
                  <a:cubicBezTo>
                    <a:pt x="51874" y="6607"/>
                    <a:pt x="44559" y="6575"/>
                    <a:pt x="37243" y="6544"/>
                  </a:cubicBezTo>
                  <a:cubicBezTo>
                    <a:pt x="33570" y="6512"/>
                    <a:pt x="29896" y="6512"/>
                    <a:pt x="26254" y="6480"/>
                  </a:cubicBezTo>
                  <a:cubicBezTo>
                    <a:pt x="23574" y="6457"/>
                    <a:pt x="20860" y="6382"/>
                    <a:pt x="18161" y="6382"/>
                  </a:cubicBezTo>
                  <a:cubicBezTo>
                    <a:pt x="17193" y="6382"/>
                    <a:pt x="16227" y="6392"/>
                    <a:pt x="15265" y="6417"/>
                  </a:cubicBezTo>
                  <a:lnTo>
                    <a:pt x="15202" y="6417"/>
                  </a:lnTo>
                  <a:cubicBezTo>
                    <a:pt x="15265" y="5404"/>
                    <a:pt x="15297" y="4390"/>
                    <a:pt x="15297" y="3377"/>
                  </a:cubicBezTo>
                  <a:cubicBezTo>
                    <a:pt x="15297" y="3029"/>
                    <a:pt x="15297" y="2680"/>
                    <a:pt x="15297" y="2332"/>
                  </a:cubicBezTo>
                  <a:cubicBezTo>
                    <a:pt x="15297" y="1952"/>
                    <a:pt x="15170" y="1477"/>
                    <a:pt x="14917" y="1065"/>
                  </a:cubicBezTo>
                  <a:close/>
                  <a:moveTo>
                    <a:pt x="79648" y="4644"/>
                  </a:moveTo>
                  <a:cubicBezTo>
                    <a:pt x="80313" y="4865"/>
                    <a:pt x="80978" y="5087"/>
                    <a:pt x="81643" y="5309"/>
                  </a:cubicBezTo>
                  <a:cubicBezTo>
                    <a:pt x="82498" y="5594"/>
                    <a:pt x="84778" y="6069"/>
                    <a:pt x="84493" y="6892"/>
                  </a:cubicBezTo>
                  <a:cubicBezTo>
                    <a:pt x="84335" y="7304"/>
                    <a:pt x="83290" y="7716"/>
                    <a:pt x="82783" y="7906"/>
                  </a:cubicBezTo>
                  <a:cubicBezTo>
                    <a:pt x="82308" y="8127"/>
                    <a:pt x="81770" y="8317"/>
                    <a:pt x="81232" y="8476"/>
                  </a:cubicBezTo>
                  <a:cubicBezTo>
                    <a:pt x="80662" y="8666"/>
                    <a:pt x="80091" y="8824"/>
                    <a:pt x="79521" y="8982"/>
                  </a:cubicBezTo>
                  <a:cubicBezTo>
                    <a:pt x="78096" y="7842"/>
                    <a:pt x="77146" y="5594"/>
                    <a:pt x="79553" y="4739"/>
                  </a:cubicBezTo>
                  <a:cubicBezTo>
                    <a:pt x="79585" y="4707"/>
                    <a:pt x="79616" y="4675"/>
                    <a:pt x="79648" y="4644"/>
                  </a:cubicBezTo>
                  <a:close/>
                  <a:moveTo>
                    <a:pt x="15265" y="6607"/>
                  </a:moveTo>
                  <a:cubicBezTo>
                    <a:pt x="17584" y="6713"/>
                    <a:pt x="19933" y="6731"/>
                    <a:pt x="22279" y="6731"/>
                  </a:cubicBezTo>
                  <a:cubicBezTo>
                    <a:pt x="23397" y="6731"/>
                    <a:pt x="24514" y="6727"/>
                    <a:pt x="25627" y="6727"/>
                  </a:cubicBezTo>
                  <a:cubicBezTo>
                    <a:pt x="26355" y="6727"/>
                    <a:pt x="27082" y="6728"/>
                    <a:pt x="27806" y="6734"/>
                  </a:cubicBezTo>
                  <a:cubicBezTo>
                    <a:pt x="38510" y="6804"/>
                    <a:pt x="49232" y="6908"/>
                    <a:pt x="59945" y="6908"/>
                  </a:cubicBezTo>
                  <a:cubicBezTo>
                    <a:pt x="63812" y="6908"/>
                    <a:pt x="67677" y="6894"/>
                    <a:pt x="71541" y="6860"/>
                  </a:cubicBezTo>
                  <a:lnTo>
                    <a:pt x="71541" y="6860"/>
                  </a:lnTo>
                  <a:cubicBezTo>
                    <a:pt x="70179" y="7462"/>
                    <a:pt x="70147" y="8666"/>
                    <a:pt x="71509" y="9331"/>
                  </a:cubicBezTo>
                  <a:lnTo>
                    <a:pt x="71477" y="9331"/>
                  </a:lnTo>
                  <a:cubicBezTo>
                    <a:pt x="67329" y="9236"/>
                    <a:pt x="63180" y="9204"/>
                    <a:pt x="59032" y="9172"/>
                  </a:cubicBezTo>
                  <a:cubicBezTo>
                    <a:pt x="51716" y="9141"/>
                    <a:pt x="44400" y="9077"/>
                    <a:pt x="37053" y="9014"/>
                  </a:cubicBezTo>
                  <a:cubicBezTo>
                    <a:pt x="33380" y="8982"/>
                    <a:pt x="29738" y="8982"/>
                    <a:pt x="26064" y="8951"/>
                  </a:cubicBezTo>
                  <a:cubicBezTo>
                    <a:pt x="24227" y="8919"/>
                    <a:pt x="22390" y="8919"/>
                    <a:pt x="20554" y="8919"/>
                  </a:cubicBezTo>
                  <a:cubicBezTo>
                    <a:pt x="19667" y="8887"/>
                    <a:pt x="18748" y="8887"/>
                    <a:pt x="17830" y="8887"/>
                  </a:cubicBezTo>
                  <a:lnTo>
                    <a:pt x="16437" y="8887"/>
                  </a:lnTo>
                  <a:cubicBezTo>
                    <a:pt x="16238" y="8887"/>
                    <a:pt x="15945" y="8908"/>
                    <a:pt x="15673" y="8908"/>
                  </a:cubicBezTo>
                  <a:cubicBezTo>
                    <a:pt x="15468" y="8908"/>
                    <a:pt x="15274" y="8896"/>
                    <a:pt x="15138" y="8856"/>
                  </a:cubicBezTo>
                  <a:cubicBezTo>
                    <a:pt x="15138" y="8096"/>
                    <a:pt x="15170" y="7367"/>
                    <a:pt x="15202" y="6607"/>
                  </a:cubicBezTo>
                  <a:close/>
                  <a:moveTo>
                    <a:pt x="3076" y="1041"/>
                  </a:moveTo>
                  <a:cubicBezTo>
                    <a:pt x="3587" y="1041"/>
                    <a:pt x="4102" y="1065"/>
                    <a:pt x="4561" y="1065"/>
                  </a:cubicBezTo>
                  <a:cubicBezTo>
                    <a:pt x="5637" y="1065"/>
                    <a:pt x="6714" y="1097"/>
                    <a:pt x="7791" y="1097"/>
                  </a:cubicBezTo>
                  <a:cubicBezTo>
                    <a:pt x="7791" y="1255"/>
                    <a:pt x="7791" y="1413"/>
                    <a:pt x="7823" y="1603"/>
                  </a:cubicBezTo>
                  <a:cubicBezTo>
                    <a:pt x="7854" y="2110"/>
                    <a:pt x="7854" y="2649"/>
                    <a:pt x="7854" y="3155"/>
                  </a:cubicBezTo>
                  <a:cubicBezTo>
                    <a:pt x="7854" y="4169"/>
                    <a:pt x="7791" y="5182"/>
                    <a:pt x="7664" y="6195"/>
                  </a:cubicBezTo>
                  <a:cubicBezTo>
                    <a:pt x="7569" y="7209"/>
                    <a:pt x="7348" y="8191"/>
                    <a:pt x="7221" y="9204"/>
                  </a:cubicBezTo>
                  <a:cubicBezTo>
                    <a:pt x="7158" y="9616"/>
                    <a:pt x="7158" y="10059"/>
                    <a:pt x="7348" y="10471"/>
                  </a:cubicBezTo>
                  <a:cubicBezTo>
                    <a:pt x="6208" y="10471"/>
                    <a:pt x="5067" y="10439"/>
                    <a:pt x="3927" y="10439"/>
                  </a:cubicBezTo>
                  <a:cubicBezTo>
                    <a:pt x="3730" y="10439"/>
                    <a:pt x="3508" y="10442"/>
                    <a:pt x="3275" y="10442"/>
                  </a:cubicBezTo>
                  <a:cubicBezTo>
                    <a:pt x="2457" y="10442"/>
                    <a:pt x="1499" y="10404"/>
                    <a:pt x="982" y="10059"/>
                  </a:cubicBezTo>
                  <a:cubicBezTo>
                    <a:pt x="285" y="9584"/>
                    <a:pt x="602" y="8349"/>
                    <a:pt x="602" y="7747"/>
                  </a:cubicBezTo>
                  <a:cubicBezTo>
                    <a:pt x="634" y="7082"/>
                    <a:pt x="634" y="6385"/>
                    <a:pt x="634" y="5689"/>
                  </a:cubicBezTo>
                  <a:cubicBezTo>
                    <a:pt x="634" y="4960"/>
                    <a:pt x="634" y="4232"/>
                    <a:pt x="634" y="3504"/>
                  </a:cubicBezTo>
                  <a:cubicBezTo>
                    <a:pt x="634" y="3124"/>
                    <a:pt x="634" y="2775"/>
                    <a:pt x="634" y="2395"/>
                  </a:cubicBezTo>
                  <a:cubicBezTo>
                    <a:pt x="634" y="1857"/>
                    <a:pt x="634" y="1350"/>
                    <a:pt x="1616" y="1160"/>
                  </a:cubicBezTo>
                  <a:cubicBezTo>
                    <a:pt x="2059" y="1065"/>
                    <a:pt x="2566" y="1041"/>
                    <a:pt x="3076" y="1041"/>
                  </a:cubicBezTo>
                  <a:close/>
                  <a:moveTo>
                    <a:pt x="12909" y="345"/>
                  </a:moveTo>
                  <a:cubicBezTo>
                    <a:pt x="13509" y="345"/>
                    <a:pt x="14071" y="536"/>
                    <a:pt x="14410" y="875"/>
                  </a:cubicBezTo>
                  <a:cubicBezTo>
                    <a:pt x="14441" y="907"/>
                    <a:pt x="14473" y="938"/>
                    <a:pt x="14505" y="970"/>
                  </a:cubicBezTo>
                  <a:cubicBezTo>
                    <a:pt x="14505" y="1002"/>
                    <a:pt x="14505" y="1033"/>
                    <a:pt x="14536" y="1033"/>
                  </a:cubicBezTo>
                  <a:cubicBezTo>
                    <a:pt x="15043" y="1730"/>
                    <a:pt x="14885" y="2617"/>
                    <a:pt x="14853" y="3345"/>
                  </a:cubicBezTo>
                  <a:cubicBezTo>
                    <a:pt x="14853" y="4327"/>
                    <a:pt x="14822" y="5309"/>
                    <a:pt x="14790" y="6290"/>
                  </a:cubicBezTo>
                  <a:cubicBezTo>
                    <a:pt x="14758" y="7272"/>
                    <a:pt x="14758" y="8286"/>
                    <a:pt x="14727" y="9267"/>
                  </a:cubicBezTo>
                  <a:cubicBezTo>
                    <a:pt x="14695" y="9837"/>
                    <a:pt x="14758" y="10629"/>
                    <a:pt x="13586" y="10787"/>
                  </a:cubicBezTo>
                  <a:cubicBezTo>
                    <a:pt x="13448" y="10810"/>
                    <a:pt x="13310" y="10821"/>
                    <a:pt x="13173" y="10821"/>
                  </a:cubicBezTo>
                  <a:cubicBezTo>
                    <a:pt x="12554" y="10821"/>
                    <a:pt x="11951" y="10609"/>
                    <a:pt x="11433" y="10376"/>
                  </a:cubicBezTo>
                  <a:cubicBezTo>
                    <a:pt x="11306" y="8444"/>
                    <a:pt x="10958" y="6544"/>
                    <a:pt x="10958" y="4644"/>
                  </a:cubicBezTo>
                  <a:cubicBezTo>
                    <a:pt x="10990" y="3662"/>
                    <a:pt x="10990" y="2712"/>
                    <a:pt x="11148" y="1762"/>
                  </a:cubicBezTo>
                  <a:cubicBezTo>
                    <a:pt x="11211" y="1192"/>
                    <a:pt x="11370" y="622"/>
                    <a:pt x="12351" y="400"/>
                  </a:cubicBezTo>
                  <a:cubicBezTo>
                    <a:pt x="12537" y="363"/>
                    <a:pt x="12725" y="345"/>
                    <a:pt x="12909" y="345"/>
                  </a:cubicBezTo>
                  <a:close/>
                  <a:moveTo>
                    <a:pt x="9831" y="293"/>
                  </a:moveTo>
                  <a:cubicBezTo>
                    <a:pt x="10292" y="293"/>
                    <a:pt x="10809" y="363"/>
                    <a:pt x="10958" y="685"/>
                  </a:cubicBezTo>
                  <a:cubicBezTo>
                    <a:pt x="10958" y="748"/>
                    <a:pt x="11021" y="780"/>
                    <a:pt x="11085" y="780"/>
                  </a:cubicBezTo>
                  <a:cubicBezTo>
                    <a:pt x="10958" y="907"/>
                    <a:pt x="10863" y="1065"/>
                    <a:pt x="10800" y="1255"/>
                  </a:cubicBezTo>
                  <a:cubicBezTo>
                    <a:pt x="10515" y="2173"/>
                    <a:pt x="10578" y="3187"/>
                    <a:pt x="10578" y="4137"/>
                  </a:cubicBezTo>
                  <a:cubicBezTo>
                    <a:pt x="10515" y="6195"/>
                    <a:pt x="10483" y="8381"/>
                    <a:pt x="11085" y="10407"/>
                  </a:cubicBezTo>
                  <a:cubicBezTo>
                    <a:pt x="11085" y="10407"/>
                    <a:pt x="11085" y="10407"/>
                    <a:pt x="11085" y="10439"/>
                  </a:cubicBezTo>
                  <a:cubicBezTo>
                    <a:pt x="10729" y="10871"/>
                    <a:pt x="10048" y="11160"/>
                    <a:pt x="9319" y="11160"/>
                  </a:cubicBezTo>
                  <a:cubicBezTo>
                    <a:pt x="9139" y="11160"/>
                    <a:pt x="8955" y="11142"/>
                    <a:pt x="8773" y="11104"/>
                  </a:cubicBezTo>
                  <a:cubicBezTo>
                    <a:pt x="7759" y="10882"/>
                    <a:pt x="7569" y="10154"/>
                    <a:pt x="7569" y="9584"/>
                  </a:cubicBezTo>
                  <a:cubicBezTo>
                    <a:pt x="7601" y="8476"/>
                    <a:pt x="7918" y="7399"/>
                    <a:pt x="8044" y="6322"/>
                  </a:cubicBezTo>
                  <a:cubicBezTo>
                    <a:pt x="8203" y="5150"/>
                    <a:pt x="8266" y="3979"/>
                    <a:pt x="8266" y="2807"/>
                  </a:cubicBezTo>
                  <a:cubicBezTo>
                    <a:pt x="8266" y="2268"/>
                    <a:pt x="8203" y="1730"/>
                    <a:pt x="8203" y="1192"/>
                  </a:cubicBezTo>
                  <a:cubicBezTo>
                    <a:pt x="8203" y="685"/>
                    <a:pt x="8583" y="337"/>
                    <a:pt x="9469" y="305"/>
                  </a:cubicBezTo>
                  <a:cubicBezTo>
                    <a:pt x="9579" y="298"/>
                    <a:pt x="9703" y="293"/>
                    <a:pt x="9831" y="293"/>
                  </a:cubicBezTo>
                  <a:close/>
                  <a:moveTo>
                    <a:pt x="72111" y="1857"/>
                  </a:moveTo>
                  <a:cubicBezTo>
                    <a:pt x="72174" y="1888"/>
                    <a:pt x="72238" y="1888"/>
                    <a:pt x="72333" y="1920"/>
                  </a:cubicBezTo>
                  <a:lnTo>
                    <a:pt x="72618" y="2047"/>
                  </a:lnTo>
                  <a:cubicBezTo>
                    <a:pt x="72903" y="2173"/>
                    <a:pt x="73188" y="2300"/>
                    <a:pt x="73504" y="2427"/>
                  </a:cubicBezTo>
                  <a:cubicBezTo>
                    <a:pt x="73979" y="2649"/>
                    <a:pt x="74486" y="2839"/>
                    <a:pt x="74961" y="3029"/>
                  </a:cubicBezTo>
                  <a:cubicBezTo>
                    <a:pt x="76069" y="3440"/>
                    <a:pt x="77210" y="3852"/>
                    <a:pt x="78350" y="4232"/>
                  </a:cubicBezTo>
                  <a:cubicBezTo>
                    <a:pt x="78666" y="4327"/>
                    <a:pt x="78951" y="4422"/>
                    <a:pt x="79268" y="4549"/>
                  </a:cubicBezTo>
                  <a:cubicBezTo>
                    <a:pt x="78001" y="4739"/>
                    <a:pt x="77653" y="5847"/>
                    <a:pt x="77653" y="6544"/>
                  </a:cubicBezTo>
                  <a:cubicBezTo>
                    <a:pt x="77653" y="7494"/>
                    <a:pt x="78223" y="8381"/>
                    <a:pt x="79236" y="9046"/>
                  </a:cubicBezTo>
                  <a:cubicBezTo>
                    <a:pt x="78730" y="9172"/>
                    <a:pt x="78255" y="9299"/>
                    <a:pt x="77780" y="9426"/>
                  </a:cubicBezTo>
                  <a:cubicBezTo>
                    <a:pt x="75658" y="9964"/>
                    <a:pt x="73568" y="10566"/>
                    <a:pt x="71604" y="11294"/>
                  </a:cubicBezTo>
                  <a:cubicBezTo>
                    <a:pt x="70717" y="10724"/>
                    <a:pt x="70844" y="9837"/>
                    <a:pt x="72016" y="9457"/>
                  </a:cubicBezTo>
                  <a:cubicBezTo>
                    <a:pt x="72174" y="9394"/>
                    <a:pt x="72174" y="9236"/>
                    <a:pt x="72016" y="9204"/>
                  </a:cubicBezTo>
                  <a:cubicBezTo>
                    <a:pt x="70527" y="8634"/>
                    <a:pt x="70654" y="7399"/>
                    <a:pt x="72206" y="6924"/>
                  </a:cubicBezTo>
                  <a:cubicBezTo>
                    <a:pt x="72396" y="6892"/>
                    <a:pt x="72364" y="6734"/>
                    <a:pt x="72206" y="6670"/>
                  </a:cubicBezTo>
                  <a:cubicBezTo>
                    <a:pt x="70622" y="6037"/>
                    <a:pt x="70907" y="4644"/>
                    <a:pt x="72681" y="4264"/>
                  </a:cubicBezTo>
                  <a:cubicBezTo>
                    <a:pt x="72903" y="4232"/>
                    <a:pt x="72903" y="4074"/>
                    <a:pt x="72744" y="4010"/>
                  </a:cubicBezTo>
                  <a:cubicBezTo>
                    <a:pt x="71604" y="3535"/>
                    <a:pt x="71382" y="2554"/>
                    <a:pt x="72111" y="1857"/>
                  </a:cubicBezTo>
                  <a:close/>
                  <a:moveTo>
                    <a:pt x="17228" y="9109"/>
                  </a:moveTo>
                  <a:cubicBezTo>
                    <a:pt x="18273" y="9141"/>
                    <a:pt x="19319" y="9141"/>
                    <a:pt x="20364" y="9141"/>
                  </a:cubicBezTo>
                  <a:cubicBezTo>
                    <a:pt x="22454" y="9172"/>
                    <a:pt x="24576" y="9172"/>
                    <a:pt x="26666" y="9204"/>
                  </a:cubicBezTo>
                  <a:cubicBezTo>
                    <a:pt x="39239" y="9284"/>
                    <a:pt x="51834" y="9478"/>
                    <a:pt x="64414" y="9478"/>
                  </a:cubicBezTo>
                  <a:cubicBezTo>
                    <a:pt x="66695" y="9478"/>
                    <a:pt x="68976" y="9472"/>
                    <a:pt x="71256" y="9457"/>
                  </a:cubicBezTo>
                  <a:lnTo>
                    <a:pt x="71256" y="9457"/>
                  </a:lnTo>
                  <a:cubicBezTo>
                    <a:pt x="70401" y="9996"/>
                    <a:pt x="70401" y="10882"/>
                    <a:pt x="71382" y="11389"/>
                  </a:cubicBezTo>
                  <a:cubicBezTo>
                    <a:pt x="71319" y="11421"/>
                    <a:pt x="71256" y="11421"/>
                    <a:pt x="71192" y="11452"/>
                  </a:cubicBezTo>
                  <a:cubicBezTo>
                    <a:pt x="71161" y="11421"/>
                    <a:pt x="71097" y="11389"/>
                    <a:pt x="71002" y="11389"/>
                  </a:cubicBezTo>
                  <a:cubicBezTo>
                    <a:pt x="66885" y="11357"/>
                    <a:pt x="62768" y="11326"/>
                    <a:pt x="58652" y="11262"/>
                  </a:cubicBezTo>
                  <a:cubicBezTo>
                    <a:pt x="44084" y="11072"/>
                    <a:pt x="29548" y="10566"/>
                    <a:pt x="14980" y="10186"/>
                  </a:cubicBezTo>
                  <a:cubicBezTo>
                    <a:pt x="15138" y="9869"/>
                    <a:pt x="15138" y="9457"/>
                    <a:pt x="15138" y="9109"/>
                  </a:cubicBezTo>
                  <a:cubicBezTo>
                    <a:pt x="15339" y="9151"/>
                    <a:pt x="15578" y="9165"/>
                    <a:pt x="15828" y="9165"/>
                  </a:cubicBezTo>
                  <a:cubicBezTo>
                    <a:pt x="16328" y="9165"/>
                    <a:pt x="16869" y="9109"/>
                    <a:pt x="17228" y="9109"/>
                  </a:cubicBezTo>
                  <a:close/>
                  <a:moveTo>
                    <a:pt x="9745" y="1"/>
                  </a:moveTo>
                  <a:cubicBezTo>
                    <a:pt x="8937" y="1"/>
                    <a:pt x="8091" y="242"/>
                    <a:pt x="7886" y="685"/>
                  </a:cubicBezTo>
                  <a:cubicBezTo>
                    <a:pt x="7854" y="717"/>
                    <a:pt x="7854" y="780"/>
                    <a:pt x="7823" y="812"/>
                  </a:cubicBezTo>
                  <a:lnTo>
                    <a:pt x="3452" y="812"/>
                  </a:lnTo>
                  <a:cubicBezTo>
                    <a:pt x="3233" y="812"/>
                    <a:pt x="2997" y="807"/>
                    <a:pt x="2757" y="807"/>
                  </a:cubicBezTo>
                  <a:cubicBezTo>
                    <a:pt x="2094" y="807"/>
                    <a:pt x="1390" y="841"/>
                    <a:pt x="855" y="1097"/>
                  </a:cubicBezTo>
                  <a:cubicBezTo>
                    <a:pt x="0" y="1477"/>
                    <a:pt x="254" y="2300"/>
                    <a:pt x="254" y="2870"/>
                  </a:cubicBezTo>
                  <a:cubicBezTo>
                    <a:pt x="254" y="3820"/>
                    <a:pt x="254" y="4739"/>
                    <a:pt x="222" y="5689"/>
                  </a:cubicBezTo>
                  <a:cubicBezTo>
                    <a:pt x="222" y="6639"/>
                    <a:pt x="222" y="7621"/>
                    <a:pt x="222" y="8602"/>
                  </a:cubicBezTo>
                  <a:cubicBezTo>
                    <a:pt x="222" y="9141"/>
                    <a:pt x="64" y="9806"/>
                    <a:pt x="729" y="10217"/>
                  </a:cubicBezTo>
                  <a:cubicBezTo>
                    <a:pt x="1299" y="10597"/>
                    <a:pt x="2249" y="10629"/>
                    <a:pt x="3009" y="10661"/>
                  </a:cubicBezTo>
                  <a:cubicBezTo>
                    <a:pt x="3408" y="10669"/>
                    <a:pt x="3804" y="10673"/>
                    <a:pt x="4200" y="10673"/>
                  </a:cubicBezTo>
                  <a:cubicBezTo>
                    <a:pt x="5280" y="10673"/>
                    <a:pt x="6353" y="10644"/>
                    <a:pt x="7443" y="10597"/>
                  </a:cubicBezTo>
                  <a:cubicBezTo>
                    <a:pt x="7538" y="10724"/>
                    <a:pt x="7664" y="10851"/>
                    <a:pt x="7791" y="10946"/>
                  </a:cubicBezTo>
                  <a:cubicBezTo>
                    <a:pt x="8190" y="11232"/>
                    <a:pt x="8745" y="11367"/>
                    <a:pt x="9298" y="11367"/>
                  </a:cubicBezTo>
                  <a:cubicBezTo>
                    <a:pt x="10149" y="11367"/>
                    <a:pt x="10993" y="11047"/>
                    <a:pt x="11243" y="10471"/>
                  </a:cubicBezTo>
                  <a:lnTo>
                    <a:pt x="11275" y="10471"/>
                  </a:lnTo>
                  <a:cubicBezTo>
                    <a:pt x="11818" y="10788"/>
                    <a:pt x="12507" y="11056"/>
                    <a:pt x="13226" y="11056"/>
                  </a:cubicBezTo>
                  <a:cubicBezTo>
                    <a:pt x="13513" y="11056"/>
                    <a:pt x="13804" y="11013"/>
                    <a:pt x="14093" y="10914"/>
                  </a:cubicBezTo>
                  <a:cubicBezTo>
                    <a:pt x="14473" y="10819"/>
                    <a:pt x="14727" y="10629"/>
                    <a:pt x="14853" y="10407"/>
                  </a:cubicBezTo>
                  <a:cubicBezTo>
                    <a:pt x="14885" y="10439"/>
                    <a:pt x="14917" y="10439"/>
                    <a:pt x="14980" y="10439"/>
                  </a:cubicBezTo>
                  <a:cubicBezTo>
                    <a:pt x="19065" y="10629"/>
                    <a:pt x="23182" y="10756"/>
                    <a:pt x="27299" y="10882"/>
                  </a:cubicBezTo>
                  <a:cubicBezTo>
                    <a:pt x="41867" y="11326"/>
                    <a:pt x="56403" y="11579"/>
                    <a:pt x="71002" y="11674"/>
                  </a:cubicBezTo>
                  <a:cubicBezTo>
                    <a:pt x="71002" y="11674"/>
                    <a:pt x="71034" y="11674"/>
                    <a:pt x="71034" y="11642"/>
                  </a:cubicBezTo>
                  <a:cubicBezTo>
                    <a:pt x="71071" y="11680"/>
                    <a:pt x="71108" y="11695"/>
                    <a:pt x="71152" y="11695"/>
                  </a:cubicBezTo>
                  <a:cubicBezTo>
                    <a:pt x="71183" y="11695"/>
                    <a:pt x="71216" y="11687"/>
                    <a:pt x="71256" y="11674"/>
                  </a:cubicBezTo>
                  <a:cubicBezTo>
                    <a:pt x="71414" y="11642"/>
                    <a:pt x="71572" y="11579"/>
                    <a:pt x="71763" y="11516"/>
                  </a:cubicBezTo>
                  <a:lnTo>
                    <a:pt x="71794" y="11516"/>
                  </a:lnTo>
                  <a:cubicBezTo>
                    <a:pt x="74486" y="10692"/>
                    <a:pt x="77178" y="9932"/>
                    <a:pt x="79965" y="9172"/>
                  </a:cubicBezTo>
                  <a:cubicBezTo>
                    <a:pt x="81263" y="8824"/>
                    <a:pt x="82562" y="8412"/>
                    <a:pt x="83702" y="7874"/>
                  </a:cubicBezTo>
                  <a:cubicBezTo>
                    <a:pt x="84335" y="7557"/>
                    <a:pt x="85127" y="7146"/>
                    <a:pt x="84969" y="6575"/>
                  </a:cubicBezTo>
                  <a:cubicBezTo>
                    <a:pt x="84778" y="6005"/>
                    <a:pt x="83733" y="5657"/>
                    <a:pt x="82973" y="5404"/>
                  </a:cubicBezTo>
                  <a:cubicBezTo>
                    <a:pt x="81612" y="4960"/>
                    <a:pt x="80250" y="4549"/>
                    <a:pt x="78888" y="4074"/>
                  </a:cubicBezTo>
                  <a:cubicBezTo>
                    <a:pt x="77495" y="3599"/>
                    <a:pt x="76101" y="3124"/>
                    <a:pt x="74771" y="2585"/>
                  </a:cubicBezTo>
                  <a:cubicBezTo>
                    <a:pt x="74106" y="2332"/>
                    <a:pt x="73473" y="2078"/>
                    <a:pt x="72871" y="1793"/>
                  </a:cubicBezTo>
                  <a:cubicBezTo>
                    <a:pt x="72713" y="1730"/>
                    <a:pt x="72586" y="1667"/>
                    <a:pt x="72428" y="1603"/>
                  </a:cubicBezTo>
                  <a:cubicBezTo>
                    <a:pt x="72459" y="1508"/>
                    <a:pt x="72396" y="1413"/>
                    <a:pt x="72238" y="1413"/>
                  </a:cubicBezTo>
                  <a:cubicBezTo>
                    <a:pt x="67994" y="1382"/>
                    <a:pt x="63750" y="1318"/>
                    <a:pt x="59507" y="1287"/>
                  </a:cubicBezTo>
                  <a:cubicBezTo>
                    <a:pt x="52001" y="1192"/>
                    <a:pt x="44495" y="1128"/>
                    <a:pt x="36990" y="1033"/>
                  </a:cubicBezTo>
                  <a:cubicBezTo>
                    <a:pt x="30856" y="981"/>
                    <a:pt x="24722" y="820"/>
                    <a:pt x="18606" y="820"/>
                  </a:cubicBezTo>
                  <a:cubicBezTo>
                    <a:pt x="17333" y="820"/>
                    <a:pt x="16061" y="827"/>
                    <a:pt x="14790" y="843"/>
                  </a:cubicBezTo>
                  <a:cubicBezTo>
                    <a:pt x="14420" y="394"/>
                    <a:pt x="13872" y="77"/>
                    <a:pt x="13019" y="77"/>
                  </a:cubicBezTo>
                  <a:cubicBezTo>
                    <a:pt x="12851" y="77"/>
                    <a:pt x="12671" y="89"/>
                    <a:pt x="12478" y="115"/>
                  </a:cubicBezTo>
                  <a:cubicBezTo>
                    <a:pt x="12003" y="178"/>
                    <a:pt x="11591" y="337"/>
                    <a:pt x="11306" y="558"/>
                  </a:cubicBezTo>
                  <a:cubicBezTo>
                    <a:pt x="11102" y="178"/>
                    <a:pt x="10438" y="1"/>
                    <a:pt x="974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0185296-C2FB-F691-3BD1-6AD3F42B421A}"/>
              </a:ext>
            </a:extLst>
          </p:cNvPr>
          <p:cNvGrpSpPr/>
          <p:nvPr/>
        </p:nvGrpSpPr>
        <p:grpSpPr>
          <a:xfrm>
            <a:off x="3765723" y="2757635"/>
            <a:ext cx="4795339" cy="2083021"/>
            <a:chOff x="2785599" y="4316146"/>
            <a:chExt cx="4555067" cy="1734914"/>
          </a:xfrm>
        </p:grpSpPr>
        <p:sp>
          <p:nvSpPr>
            <p:cNvPr id="1033" name="Speech Bubble: Rectangle with Corners Rounded 1032">
              <a:extLst>
                <a:ext uri="{FF2B5EF4-FFF2-40B4-BE49-F238E27FC236}">
                  <a16:creationId xmlns:a16="http://schemas.microsoft.com/office/drawing/2014/main" id="{D685E2AC-44A6-10DF-B086-52DDA8724049}"/>
                </a:ext>
              </a:extLst>
            </p:cNvPr>
            <p:cNvSpPr/>
            <p:nvPr/>
          </p:nvSpPr>
          <p:spPr>
            <a:xfrm>
              <a:off x="2785599" y="4316146"/>
              <a:ext cx="4555067" cy="1680303"/>
            </a:xfrm>
            <a:prstGeom prst="wedgeRoundRectCallout">
              <a:avLst>
                <a:gd name="adj1" fmla="val -21019"/>
                <a:gd name="adj2" fmla="val -48857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738805F-04D7-596D-7E26-A2725EFA3A63}"/>
                </a:ext>
              </a:extLst>
            </p:cNvPr>
            <p:cNvSpPr txBox="1"/>
            <p:nvPr/>
          </p:nvSpPr>
          <p:spPr>
            <a:xfrm>
              <a:off x="2942252" y="4359203"/>
              <a:ext cx="4183310" cy="169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Recommendations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Send catalogues with discounts via post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Promotions focussed on Wines (Older customers have a higher spend on wine)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IN" dirty="0">
                <a:latin typeface="Nunito Sans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Offer loyalty points to incentivise them to buy often</a:t>
              </a:r>
            </a:p>
          </p:txBody>
        </p:sp>
      </p:grpSp>
      <p:grpSp>
        <p:nvGrpSpPr>
          <p:cNvPr id="2" name="Google Shape;2047;p41">
            <a:extLst>
              <a:ext uri="{FF2B5EF4-FFF2-40B4-BE49-F238E27FC236}">
                <a16:creationId xmlns:a16="http://schemas.microsoft.com/office/drawing/2014/main" id="{0610247D-D17A-3DFE-3699-CAC7641A5D55}"/>
              </a:ext>
            </a:extLst>
          </p:cNvPr>
          <p:cNvGrpSpPr/>
          <p:nvPr/>
        </p:nvGrpSpPr>
        <p:grpSpPr>
          <a:xfrm>
            <a:off x="3818568" y="2208050"/>
            <a:ext cx="1503167" cy="241019"/>
            <a:chOff x="710152" y="2680563"/>
            <a:chExt cx="2558705" cy="351703"/>
          </a:xfrm>
        </p:grpSpPr>
        <p:sp>
          <p:nvSpPr>
            <p:cNvPr id="6" name="Google Shape;2048;p41">
              <a:extLst>
                <a:ext uri="{FF2B5EF4-FFF2-40B4-BE49-F238E27FC236}">
                  <a16:creationId xmlns:a16="http://schemas.microsoft.com/office/drawing/2014/main" id="{3E53645C-0F42-98CE-38F0-2982108D874D}"/>
                </a:ext>
              </a:extLst>
            </p:cNvPr>
            <p:cNvSpPr/>
            <p:nvPr/>
          </p:nvSpPr>
          <p:spPr>
            <a:xfrm>
              <a:off x="1153741" y="2708186"/>
              <a:ext cx="1736271" cy="319872"/>
            </a:xfrm>
            <a:custGeom>
              <a:avLst/>
              <a:gdLst/>
              <a:ahLst/>
              <a:cxnLst/>
              <a:rect l="l" t="t" r="r" b="b"/>
              <a:pathLst>
                <a:path w="57765" h="10642" extrusionOk="0">
                  <a:moveTo>
                    <a:pt x="982" y="1"/>
                  </a:moveTo>
                  <a:lnTo>
                    <a:pt x="0" y="96"/>
                  </a:lnTo>
                  <a:lnTo>
                    <a:pt x="254" y="729"/>
                  </a:lnTo>
                  <a:lnTo>
                    <a:pt x="254" y="2344"/>
                  </a:lnTo>
                  <a:lnTo>
                    <a:pt x="159" y="8361"/>
                  </a:lnTo>
                  <a:lnTo>
                    <a:pt x="32" y="9343"/>
                  </a:lnTo>
                  <a:lnTo>
                    <a:pt x="570" y="9470"/>
                  </a:lnTo>
                  <a:lnTo>
                    <a:pt x="1520" y="9502"/>
                  </a:lnTo>
                  <a:lnTo>
                    <a:pt x="16721" y="9945"/>
                  </a:lnTo>
                  <a:lnTo>
                    <a:pt x="37940" y="10420"/>
                  </a:lnTo>
                  <a:lnTo>
                    <a:pt x="55833" y="10578"/>
                  </a:lnTo>
                  <a:lnTo>
                    <a:pt x="56434" y="10642"/>
                  </a:lnTo>
                  <a:lnTo>
                    <a:pt x="56846" y="10515"/>
                  </a:lnTo>
                  <a:lnTo>
                    <a:pt x="56466" y="10293"/>
                  </a:lnTo>
                  <a:lnTo>
                    <a:pt x="56213" y="9787"/>
                  </a:lnTo>
                  <a:lnTo>
                    <a:pt x="56181" y="9058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5"/>
                  </a:lnTo>
                  <a:lnTo>
                    <a:pt x="56213" y="6430"/>
                  </a:lnTo>
                  <a:lnTo>
                    <a:pt x="57226" y="5828"/>
                  </a:lnTo>
                  <a:lnTo>
                    <a:pt x="56688" y="5606"/>
                  </a:lnTo>
                  <a:lnTo>
                    <a:pt x="56213" y="4720"/>
                  </a:lnTo>
                  <a:lnTo>
                    <a:pt x="56308" y="4244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34"/>
                  </a:lnTo>
                  <a:lnTo>
                    <a:pt x="56751" y="1679"/>
                  </a:lnTo>
                  <a:lnTo>
                    <a:pt x="57100" y="856"/>
                  </a:lnTo>
                  <a:lnTo>
                    <a:pt x="57005" y="698"/>
                  </a:lnTo>
                  <a:lnTo>
                    <a:pt x="43545" y="508"/>
                  </a:lnTo>
                  <a:lnTo>
                    <a:pt x="35565" y="476"/>
                  </a:lnTo>
                  <a:lnTo>
                    <a:pt x="29674" y="349"/>
                  </a:lnTo>
                  <a:lnTo>
                    <a:pt x="20585" y="254"/>
                  </a:lnTo>
                  <a:lnTo>
                    <a:pt x="11939" y="159"/>
                  </a:lnTo>
                  <a:lnTo>
                    <a:pt x="2502" y="96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9" name="Google Shape;2049;p41">
              <a:extLst>
                <a:ext uri="{FF2B5EF4-FFF2-40B4-BE49-F238E27FC236}">
                  <a16:creationId xmlns:a16="http://schemas.microsoft.com/office/drawing/2014/main" id="{170B2399-3834-4AF4-2E08-42C5CB77528A}"/>
                </a:ext>
              </a:extLst>
            </p:cNvPr>
            <p:cNvSpPr/>
            <p:nvPr/>
          </p:nvSpPr>
          <p:spPr>
            <a:xfrm>
              <a:off x="937658" y="2689160"/>
              <a:ext cx="106644" cy="327236"/>
            </a:xfrm>
            <a:custGeom>
              <a:avLst/>
              <a:gdLst/>
              <a:ahLst/>
              <a:cxnLst/>
              <a:rect l="l" t="t" r="r" b="b"/>
              <a:pathLst>
                <a:path w="3548" h="10887" extrusionOk="0">
                  <a:moveTo>
                    <a:pt x="1900" y="0"/>
                  </a:moveTo>
                  <a:cubicBezTo>
                    <a:pt x="1014" y="32"/>
                    <a:pt x="634" y="412"/>
                    <a:pt x="634" y="919"/>
                  </a:cubicBezTo>
                  <a:cubicBezTo>
                    <a:pt x="634" y="1457"/>
                    <a:pt x="697" y="1996"/>
                    <a:pt x="697" y="2534"/>
                  </a:cubicBezTo>
                  <a:cubicBezTo>
                    <a:pt x="697" y="3706"/>
                    <a:pt x="634" y="4846"/>
                    <a:pt x="507" y="6018"/>
                  </a:cubicBezTo>
                  <a:cubicBezTo>
                    <a:pt x="380" y="7126"/>
                    <a:pt x="32" y="8203"/>
                    <a:pt x="0" y="9279"/>
                  </a:cubicBezTo>
                  <a:cubicBezTo>
                    <a:pt x="0" y="9881"/>
                    <a:pt x="190" y="10610"/>
                    <a:pt x="1204" y="10831"/>
                  </a:cubicBezTo>
                  <a:cubicBezTo>
                    <a:pt x="1386" y="10869"/>
                    <a:pt x="1570" y="10887"/>
                    <a:pt x="1750" y="10887"/>
                  </a:cubicBezTo>
                  <a:cubicBezTo>
                    <a:pt x="2479" y="10887"/>
                    <a:pt x="3160" y="10598"/>
                    <a:pt x="3516" y="10166"/>
                  </a:cubicBezTo>
                  <a:cubicBezTo>
                    <a:pt x="3516" y="10166"/>
                    <a:pt x="3516" y="10166"/>
                    <a:pt x="3547" y="10135"/>
                  </a:cubicBezTo>
                  <a:cubicBezTo>
                    <a:pt x="3516" y="10135"/>
                    <a:pt x="3516" y="10135"/>
                    <a:pt x="3516" y="10103"/>
                  </a:cubicBezTo>
                  <a:cubicBezTo>
                    <a:pt x="2914" y="8076"/>
                    <a:pt x="2946" y="5923"/>
                    <a:pt x="3009" y="3864"/>
                  </a:cubicBezTo>
                  <a:cubicBezTo>
                    <a:pt x="3009" y="2914"/>
                    <a:pt x="2946" y="1901"/>
                    <a:pt x="3231" y="982"/>
                  </a:cubicBezTo>
                  <a:cubicBezTo>
                    <a:pt x="3294" y="792"/>
                    <a:pt x="3389" y="634"/>
                    <a:pt x="3516" y="507"/>
                  </a:cubicBezTo>
                  <a:cubicBezTo>
                    <a:pt x="3452" y="475"/>
                    <a:pt x="3389" y="475"/>
                    <a:pt x="3389" y="412"/>
                  </a:cubicBezTo>
                  <a:cubicBezTo>
                    <a:pt x="3199" y="0"/>
                    <a:pt x="2407" y="0"/>
                    <a:pt x="1900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" name="Google Shape;2050;p41">
              <a:extLst>
                <a:ext uri="{FF2B5EF4-FFF2-40B4-BE49-F238E27FC236}">
                  <a16:creationId xmlns:a16="http://schemas.microsoft.com/office/drawing/2014/main" id="{A8FE074B-823C-8BBD-86F4-06655D6FD0BE}"/>
                </a:ext>
              </a:extLst>
            </p:cNvPr>
            <p:cNvSpPr/>
            <p:nvPr/>
          </p:nvSpPr>
          <p:spPr>
            <a:xfrm>
              <a:off x="1039492" y="2690783"/>
              <a:ext cx="122845" cy="315033"/>
            </a:xfrm>
            <a:custGeom>
              <a:avLst/>
              <a:gdLst/>
              <a:ahLst/>
              <a:cxnLst/>
              <a:rect l="l" t="t" r="r" b="b"/>
              <a:pathLst>
                <a:path w="4087" h="10481" extrusionOk="0">
                  <a:moveTo>
                    <a:pt x="2007" y="0"/>
                  </a:moveTo>
                  <a:cubicBezTo>
                    <a:pt x="1806" y="0"/>
                    <a:pt x="1599" y="24"/>
                    <a:pt x="1394" y="73"/>
                  </a:cubicBezTo>
                  <a:cubicBezTo>
                    <a:pt x="413" y="295"/>
                    <a:pt x="254" y="865"/>
                    <a:pt x="191" y="1403"/>
                  </a:cubicBezTo>
                  <a:cubicBezTo>
                    <a:pt x="33" y="2385"/>
                    <a:pt x="33" y="3335"/>
                    <a:pt x="1" y="4285"/>
                  </a:cubicBezTo>
                  <a:cubicBezTo>
                    <a:pt x="1" y="6217"/>
                    <a:pt x="349" y="8117"/>
                    <a:pt x="476" y="10017"/>
                  </a:cubicBezTo>
                  <a:lnTo>
                    <a:pt x="476" y="10049"/>
                  </a:lnTo>
                  <a:cubicBezTo>
                    <a:pt x="1016" y="10265"/>
                    <a:pt x="1648" y="10481"/>
                    <a:pt x="2294" y="10481"/>
                  </a:cubicBezTo>
                  <a:cubicBezTo>
                    <a:pt x="2406" y="10481"/>
                    <a:pt x="2518" y="10475"/>
                    <a:pt x="2629" y="10461"/>
                  </a:cubicBezTo>
                  <a:cubicBezTo>
                    <a:pt x="3801" y="10271"/>
                    <a:pt x="3738" y="9510"/>
                    <a:pt x="3770" y="8909"/>
                  </a:cubicBezTo>
                  <a:cubicBezTo>
                    <a:pt x="3801" y="7927"/>
                    <a:pt x="3801" y="6945"/>
                    <a:pt x="3833" y="5964"/>
                  </a:cubicBezTo>
                  <a:cubicBezTo>
                    <a:pt x="3865" y="4982"/>
                    <a:pt x="3896" y="4000"/>
                    <a:pt x="3896" y="3018"/>
                  </a:cubicBezTo>
                  <a:cubicBezTo>
                    <a:pt x="3928" y="2258"/>
                    <a:pt x="4086" y="1372"/>
                    <a:pt x="3579" y="707"/>
                  </a:cubicBezTo>
                  <a:cubicBezTo>
                    <a:pt x="3548" y="675"/>
                    <a:pt x="3548" y="675"/>
                    <a:pt x="3548" y="643"/>
                  </a:cubicBezTo>
                  <a:cubicBezTo>
                    <a:pt x="3516" y="612"/>
                    <a:pt x="3484" y="580"/>
                    <a:pt x="3453" y="548"/>
                  </a:cubicBezTo>
                  <a:cubicBezTo>
                    <a:pt x="3124" y="196"/>
                    <a:pt x="2586" y="0"/>
                    <a:pt x="2007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2" name="Google Shape;2051;p41">
              <a:extLst>
                <a:ext uri="{FF2B5EF4-FFF2-40B4-BE49-F238E27FC236}">
                  <a16:creationId xmlns:a16="http://schemas.microsoft.com/office/drawing/2014/main" id="{0CC53581-1731-1655-03AB-F7D508A0994E}"/>
                </a:ext>
              </a:extLst>
            </p:cNvPr>
            <p:cNvSpPr/>
            <p:nvPr/>
          </p:nvSpPr>
          <p:spPr>
            <a:xfrm>
              <a:off x="718719" y="2711703"/>
              <a:ext cx="227535" cy="283051"/>
            </a:xfrm>
            <a:custGeom>
              <a:avLst/>
              <a:gdLst/>
              <a:ahLst/>
              <a:cxnLst/>
              <a:rect l="l" t="t" r="r" b="b"/>
              <a:pathLst>
                <a:path w="7570" h="9417" extrusionOk="0">
                  <a:moveTo>
                    <a:pt x="2573" y="1"/>
                  </a:moveTo>
                  <a:cubicBezTo>
                    <a:pt x="2137" y="1"/>
                    <a:pt x="1711" y="24"/>
                    <a:pt x="1331" y="106"/>
                  </a:cubicBezTo>
                  <a:cubicBezTo>
                    <a:pt x="349" y="327"/>
                    <a:pt x="349" y="834"/>
                    <a:pt x="349" y="1372"/>
                  </a:cubicBezTo>
                  <a:cubicBezTo>
                    <a:pt x="349" y="1721"/>
                    <a:pt x="349" y="2101"/>
                    <a:pt x="349" y="2449"/>
                  </a:cubicBezTo>
                  <a:cubicBezTo>
                    <a:pt x="349" y="3177"/>
                    <a:pt x="349" y="3906"/>
                    <a:pt x="349" y="4666"/>
                  </a:cubicBezTo>
                  <a:cubicBezTo>
                    <a:pt x="349" y="5331"/>
                    <a:pt x="349" y="6028"/>
                    <a:pt x="317" y="6724"/>
                  </a:cubicBezTo>
                  <a:cubicBezTo>
                    <a:pt x="317" y="7326"/>
                    <a:pt x="0" y="8561"/>
                    <a:pt x="697" y="9036"/>
                  </a:cubicBezTo>
                  <a:cubicBezTo>
                    <a:pt x="1163" y="9346"/>
                    <a:pt x="1985" y="9393"/>
                    <a:pt x="2741" y="9393"/>
                  </a:cubicBezTo>
                  <a:cubicBezTo>
                    <a:pt x="3065" y="9393"/>
                    <a:pt x="3376" y="9385"/>
                    <a:pt x="3642" y="9385"/>
                  </a:cubicBezTo>
                  <a:cubicBezTo>
                    <a:pt x="4782" y="9416"/>
                    <a:pt x="5923" y="9416"/>
                    <a:pt x="7063" y="9416"/>
                  </a:cubicBezTo>
                  <a:cubicBezTo>
                    <a:pt x="6873" y="9036"/>
                    <a:pt x="6873" y="8561"/>
                    <a:pt x="6936" y="8181"/>
                  </a:cubicBezTo>
                  <a:cubicBezTo>
                    <a:pt x="7063" y="7168"/>
                    <a:pt x="7284" y="6154"/>
                    <a:pt x="7379" y="5173"/>
                  </a:cubicBezTo>
                  <a:cubicBezTo>
                    <a:pt x="7506" y="4159"/>
                    <a:pt x="7569" y="3146"/>
                    <a:pt x="7569" y="2132"/>
                  </a:cubicBezTo>
                  <a:cubicBezTo>
                    <a:pt x="7569" y="1594"/>
                    <a:pt x="7569" y="1087"/>
                    <a:pt x="7538" y="549"/>
                  </a:cubicBezTo>
                  <a:cubicBezTo>
                    <a:pt x="7506" y="391"/>
                    <a:pt x="7506" y="232"/>
                    <a:pt x="7506" y="42"/>
                  </a:cubicBezTo>
                  <a:lnTo>
                    <a:pt x="4276" y="42"/>
                  </a:lnTo>
                  <a:cubicBezTo>
                    <a:pt x="3751" y="42"/>
                    <a:pt x="3154" y="1"/>
                    <a:pt x="2573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3" name="Google Shape;2052;p41">
              <a:extLst>
                <a:ext uri="{FF2B5EF4-FFF2-40B4-BE49-F238E27FC236}">
                  <a16:creationId xmlns:a16="http://schemas.microsoft.com/office/drawing/2014/main" id="{FAC13C41-7523-CD2F-B7B8-7E726A60B68E}"/>
                </a:ext>
              </a:extLst>
            </p:cNvPr>
            <p:cNvSpPr/>
            <p:nvPr/>
          </p:nvSpPr>
          <p:spPr>
            <a:xfrm>
              <a:off x="2830018" y="2736741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cubicBezTo>
                    <a:pt x="855" y="698"/>
                    <a:pt x="1077" y="1648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5"/>
                  </a:cubicBezTo>
                  <a:cubicBezTo>
                    <a:pt x="1837" y="4878"/>
                    <a:pt x="1869" y="5005"/>
                    <a:pt x="1679" y="5068"/>
                  </a:cubicBezTo>
                  <a:cubicBezTo>
                    <a:pt x="127" y="5511"/>
                    <a:pt x="0" y="6778"/>
                    <a:pt x="1489" y="7316"/>
                  </a:cubicBezTo>
                  <a:cubicBezTo>
                    <a:pt x="1647" y="7380"/>
                    <a:pt x="1647" y="7538"/>
                    <a:pt x="1489" y="7570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678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06"/>
                    <a:pt x="7126" y="4688"/>
                  </a:cubicBezTo>
                  <a:cubicBezTo>
                    <a:pt x="7126" y="3991"/>
                    <a:pt x="7474" y="2851"/>
                    <a:pt x="8741" y="2661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51"/>
                    <a:pt x="3452" y="761"/>
                    <a:pt x="2977" y="571"/>
                  </a:cubicBezTo>
                  <a:cubicBezTo>
                    <a:pt x="2661" y="444"/>
                    <a:pt x="2376" y="318"/>
                    <a:pt x="2091" y="191"/>
                  </a:cubicBezTo>
                  <a:cubicBezTo>
                    <a:pt x="1996" y="128"/>
                    <a:pt x="1901" y="96"/>
                    <a:pt x="1806" y="64"/>
                  </a:cubicBezTo>
                  <a:cubicBezTo>
                    <a:pt x="1711" y="33"/>
                    <a:pt x="1647" y="1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4" name="Google Shape;2053;p41">
              <a:extLst>
                <a:ext uri="{FF2B5EF4-FFF2-40B4-BE49-F238E27FC236}">
                  <a16:creationId xmlns:a16="http://schemas.microsoft.com/office/drawing/2014/main" id="{1ED26CF8-5748-1F7B-63F2-840D2ABEF01D}"/>
                </a:ext>
              </a:extLst>
            </p:cNvPr>
            <p:cNvSpPr/>
            <p:nvPr/>
          </p:nvSpPr>
          <p:spPr>
            <a:xfrm>
              <a:off x="1178478" y="2779603"/>
              <a:ext cx="1684873" cy="35678"/>
            </a:xfrm>
            <a:custGeom>
              <a:avLst/>
              <a:gdLst/>
              <a:ahLst/>
              <a:cxnLst/>
              <a:rect l="l" t="t" r="r" b="b"/>
              <a:pathLst>
                <a:path w="56055" h="1187" extrusionOk="0">
                  <a:moveTo>
                    <a:pt x="159" y="0"/>
                  </a:moveTo>
                  <a:cubicBezTo>
                    <a:pt x="32" y="0"/>
                    <a:pt x="1" y="32"/>
                    <a:pt x="1" y="95"/>
                  </a:cubicBezTo>
                  <a:cubicBezTo>
                    <a:pt x="1" y="127"/>
                    <a:pt x="32" y="190"/>
                    <a:pt x="159" y="190"/>
                  </a:cubicBezTo>
                  <a:cubicBezTo>
                    <a:pt x="4276" y="475"/>
                    <a:pt x="8488" y="570"/>
                    <a:pt x="12637" y="697"/>
                  </a:cubicBezTo>
                  <a:cubicBezTo>
                    <a:pt x="19984" y="918"/>
                    <a:pt x="27331" y="1077"/>
                    <a:pt x="34710" y="1140"/>
                  </a:cubicBezTo>
                  <a:cubicBezTo>
                    <a:pt x="37621" y="1166"/>
                    <a:pt x="40544" y="1187"/>
                    <a:pt x="43468" y="1187"/>
                  </a:cubicBezTo>
                  <a:cubicBezTo>
                    <a:pt x="47668" y="1187"/>
                    <a:pt x="51872" y="1144"/>
                    <a:pt x="56055" y="1013"/>
                  </a:cubicBezTo>
                  <a:lnTo>
                    <a:pt x="56055" y="855"/>
                  </a:lnTo>
                  <a:cubicBezTo>
                    <a:pt x="52128" y="855"/>
                    <a:pt x="48201" y="918"/>
                    <a:pt x="44274" y="918"/>
                  </a:cubicBezTo>
                  <a:cubicBezTo>
                    <a:pt x="36927" y="918"/>
                    <a:pt x="29548" y="855"/>
                    <a:pt x="22201" y="697"/>
                  </a:cubicBezTo>
                  <a:cubicBezTo>
                    <a:pt x="18495" y="633"/>
                    <a:pt x="14790" y="507"/>
                    <a:pt x="11053" y="412"/>
                  </a:cubicBezTo>
                  <a:cubicBezTo>
                    <a:pt x="7443" y="285"/>
                    <a:pt x="3801" y="63"/>
                    <a:pt x="1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5" name="Google Shape;2054;p41">
              <a:extLst>
                <a:ext uri="{FF2B5EF4-FFF2-40B4-BE49-F238E27FC236}">
                  <a16:creationId xmlns:a16="http://schemas.microsoft.com/office/drawing/2014/main" id="{7E45884F-1E4E-4E44-85A9-0EFA5859CAF9}"/>
                </a:ext>
              </a:extLst>
            </p:cNvPr>
            <p:cNvSpPr/>
            <p:nvPr/>
          </p:nvSpPr>
          <p:spPr>
            <a:xfrm>
              <a:off x="3028968" y="2820511"/>
              <a:ext cx="229429" cy="130450"/>
            </a:xfrm>
            <a:custGeom>
              <a:avLst/>
              <a:gdLst/>
              <a:ahLst/>
              <a:cxnLst/>
              <a:rect l="l" t="t" r="r" b="b"/>
              <a:pathLst>
                <a:path w="7633" h="4340" extrusionOk="0">
                  <a:moveTo>
                    <a:pt x="2502" y="1"/>
                  </a:moveTo>
                  <a:cubicBezTo>
                    <a:pt x="2470" y="32"/>
                    <a:pt x="2470" y="64"/>
                    <a:pt x="2407" y="96"/>
                  </a:cubicBezTo>
                  <a:cubicBezTo>
                    <a:pt x="0" y="951"/>
                    <a:pt x="950" y="3199"/>
                    <a:pt x="2375" y="4339"/>
                  </a:cubicBezTo>
                  <a:cubicBezTo>
                    <a:pt x="2945" y="4181"/>
                    <a:pt x="3516" y="4023"/>
                    <a:pt x="4086" y="3833"/>
                  </a:cubicBezTo>
                  <a:cubicBezTo>
                    <a:pt x="4624" y="3674"/>
                    <a:pt x="5162" y="3484"/>
                    <a:pt x="5637" y="3263"/>
                  </a:cubicBezTo>
                  <a:cubicBezTo>
                    <a:pt x="6144" y="3041"/>
                    <a:pt x="7189" y="2661"/>
                    <a:pt x="7347" y="2249"/>
                  </a:cubicBezTo>
                  <a:cubicBezTo>
                    <a:pt x="7632" y="1426"/>
                    <a:pt x="5352" y="919"/>
                    <a:pt x="4497" y="666"/>
                  </a:cubicBezTo>
                  <a:cubicBezTo>
                    <a:pt x="3832" y="444"/>
                    <a:pt x="3167" y="222"/>
                    <a:pt x="2502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6" name="Google Shape;2055;p41">
              <a:extLst>
                <a:ext uri="{FF2B5EF4-FFF2-40B4-BE49-F238E27FC236}">
                  <a16:creationId xmlns:a16="http://schemas.microsoft.com/office/drawing/2014/main" id="{B8A3C8D4-CE04-CD86-F53D-732BB6F073EE}"/>
                </a:ext>
              </a:extLst>
            </p:cNvPr>
            <p:cNvSpPr/>
            <p:nvPr/>
          </p:nvSpPr>
          <p:spPr>
            <a:xfrm>
              <a:off x="710152" y="2680563"/>
              <a:ext cx="2558705" cy="351703"/>
            </a:xfrm>
            <a:custGeom>
              <a:avLst/>
              <a:gdLst/>
              <a:ahLst/>
              <a:cxnLst/>
              <a:rect l="l" t="t" r="r" b="b"/>
              <a:pathLst>
                <a:path w="85127" h="11701" extrusionOk="0">
                  <a:moveTo>
                    <a:pt x="14917" y="1078"/>
                  </a:moveTo>
                  <a:lnTo>
                    <a:pt x="14917" y="1078"/>
                  </a:lnTo>
                  <a:cubicBezTo>
                    <a:pt x="19065" y="1205"/>
                    <a:pt x="23245" y="1173"/>
                    <a:pt x="27362" y="1237"/>
                  </a:cubicBezTo>
                  <a:cubicBezTo>
                    <a:pt x="42120" y="1395"/>
                    <a:pt x="56878" y="1553"/>
                    <a:pt x="71636" y="1712"/>
                  </a:cubicBezTo>
                  <a:cubicBezTo>
                    <a:pt x="71636" y="1712"/>
                    <a:pt x="71667" y="1743"/>
                    <a:pt x="71667" y="1743"/>
                  </a:cubicBezTo>
                  <a:cubicBezTo>
                    <a:pt x="70876" y="2503"/>
                    <a:pt x="71129" y="3485"/>
                    <a:pt x="72174" y="4087"/>
                  </a:cubicBezTo>
                  <a:cubicBezTo>
                    <a:pt x="72079" y="4118"/>
                    <a:pt x="72016" y="4150"/>
                    <a:pt x="71953" y="4150"/>
                  </a:cubicBezTo>
                  <a:lnTo>
                    <a:pt x="71636" y="4150"/>
                  </a:lnTo>
                  <a:lnTo>
                    <a:pt x="71636" y="4308"/>
                  </a:lnTo>
                  <a:cubicBezTo>
                    <a:pt x="70496" y="4910"/>
                    <a:pt x="70369" y="5987"/>
                    <a:pt x="71477" y="6684"/>
                  </a:cubicBezTo>
                  <a:cubicBezTo>
                    <a:pt x="67392" y="6652"/>
                    <a:pt x="63307" y="6652"/>
                    <a:pt x="59190" y="6620"/>
                  </a:cubicBezTo>
                  <a:cubicBezTo>
                    <a:pt x="51874" y="6620"/>
                    <a:pt x="44559" y="6589"/>
                    <a:pt x="37243" y="6557"/>
                  </a:cubicBezTo>
                  <a:cubicBezTo>
                    <a:pt x="33570" y="6525"/>
                    <a:pt x="29896" y="6494"/>
                    <a:pt x="26254" y="6462"/>
                  </a:cubicBezTo>
                  <a:cubicBezTo>
                    <a:pt x="23453" y="6462"/>
                    <a:pt x="20614" y="6368"/>
                    <a:pt x="17795" y="6368"/>
                  </a:cubicBezTo>
                  <a:cubicBezTo>
                    <a:pt x="16949" y="6368"/>
                    <a:pt x="16105" y="6377"/>
                    <a:pt x="15265" y="6399"/>
                  </a:cubicBezTo>
                  <a:lnTo>
                    <a:pt x="15202" y="6399"/>
                  </a:lnTo>
                  <a:cubicBezTo>
                    <a:pt x="15265" y="5417"/>
                    <a:pt x="15297" y="4403"/>
                    <a:pt x="15297" y="3390"/>
                  </a:cubicBezTo>
                  <a:cubicBezTo>
                    <a:pt x="15297" y="3042"/>
                    <a:pt x="15297" y="2693"/>
                    <a:pt x="15297" y="2345"/>
                  </a:cubicBezTo>
                  <a:cubicBezTo>
                    <a:pt x="15297" y="1933"/>
                    <a:pt x="15170" y="1490"/>
                    <a:pt x="14917" y="1078"/>
                  </a:cubicBezTo>
                  <a:close/>
                  <a:moveTo>
                    <a:pt x="79648" y="4657"/>
                  </a:moveTo>
                  <a:cubicBezTo>
                    <a:pt x="80313" y="4878"/>
                    <a:pt x="80978" y="5100"/>
                    <a:pt x="81643" y="5322"/>
                  </a:cubicBezTo>
                  <a:cubicBezTo>
                    <a:pt x="82498" y="5575"/>
                    <a:pt x="84778" y="6082"/>
                    <a:pt x="84493" y="6905"/>
                  </a:cubicBezTo>
                  <a:cubicBezTo>
                    <a:pt x="84335" y="7317"/>
                    <a:pt x="83290" y="7697"/>
                    <a:pt x="82783" y="7919"/>
                  </a:cubicBezTo>
                  <a:cubicBezTo>
                    <a:pt x="82308" y="8140"/>
                    <a:pt x="81770" y="8330"/>
                    <a:pt x="81232" y="8489"/>
                  </a:cubicBezTo>
                  <a:cubicBezTo>
                    <a:pt x="80662" y="8679"/>
                    <a:pt x="80091" y="8837"/>
                    <a:pt x="79521" y="8995"/>
                  </a:cubicBezTo>
                  <a:cubicBezTo>
                    <a:pt x="78096" y="7855"/>
                    <a:pt x="77146" y="5607"/>
                    <a:pt x="79553" y="4752"/>
                  </a:cubicBezTo>
                  <a:cubicBezTo>
                    <a:pt x="79585" y="4720"/>
                    <a:pt x="79616" y="4688"/>
                    <a:pt x="79648" y="4657"/>
                  </a:cubicBezTo>
                  <a:close/>
                  <a:moveTo>
                    <a:pt x="15202" y="6589"/>
                  </a:moveTo>
                  <a:cubicBezTo>
                    <a:pt x="15233" y="6620"/>
                    <a:pt x="15233" y="6620"/>
                    <a:pt x="15265" y="6620"/>
                  </a:cubicBezTo>
                  <a:cubicBezTo>
                    <a:pt x="19414" y="6779"/>
                    <a:pt x="23657" y="6715"/>
                    <a:pt x="27806" y="6747"/>
                  </a:cubicBezTo>
                  <a:cubicBezTo>
                    <a:pt x="37912" y="6813"/>
                    <a:pt x="48033" y="6909"/>
                    <a:pt x="58148" y="6909"/>
                  </a:cubicBezTo>
                  <a:cubicBezTo>
                    <a:pt x="62614" y="6909"/>
                    <a:pt x="67079" y="6890"/>
                    <a:pt x="71541" y="6842"/>
                  </a:cubicBezTo>
                  <a:lnTo>
                    <a:pt x="71541" y="6842"/>
                  </a:lnTo>
                  <a:cubicBezTo>
                    <a:pt x="70179" y="7444"/>
                    <a:pt x="70147" y="8679"/>
                    <a:pt x="71509" y="9312"/>
                  </a:cubicBezTo>
                  <a:cubicBezTo>
                    <a:pt x="71477" y="9312"/>
                    <a:pt x="71477" y="9344"/>
                    <a:pt x="71477" y="9344"/>
                  </a:cubicBezTo>
                  <a:cubicBezTo>
                    <a:pt x="67329" y="9249"/>
                    <a:pt x="63180" y="9217"/>
                    <a:pt x="59032" y="9185"/>
                  </a:cubicBezTo>
                  <a:cubicBezTo>
                    <a:pt x="51716" y="9122"/>
                    <a:pt x="44400" y="9090"/>
                    <a:pt x="37053" y="9027"/>
                  </a:cubicBezTo>
                  <a:cubicBezTo>
                    <a:pt x="33380" y="8995"/>
                    <a:pt x="29738" y="8964"/>
                    <a:pt x="26064" y="8932"/>
                  </a:cubicBezTo>
                  <a:cubicBezTo>
                    <a:pt x="24227" y="8932"/>
                    <a:pt x="22390" y="8932"/>
                    <a:pt x="20554" y="8900"/>
                  </a:cubicBezTo>
                  <a:lnTo>
                    <a:pt x="17830" y="8900"/>
                  </a:lnTo>
                  <a:cubicBezTo>
                    <a:pt x="17355" y="8869"/>
                    <a:pt x="16912" y="8869"/>
                    <a:pt x="16437" y="8869"/>
                  </a:cubicBezTo>
                  <a:cubicBezTo>
                    <a:pt x="16204" y="8869"/>
                    <a:pt x="15845" y="8911"/>
                    <a:pt x="15538" y="8911"/>
                  </a:cubicBezTo>
                  <a:cubicBezTo>
                    <a:pt x="15385" y="8911"/>
                    <a:pt x="15244" y="8900"/>
                    <a:pt x="15138" y="8869"/>
                  </a:cubicBezTo>
                  <a:cubicBezTo>
                    <a:pt x="15138" y="8109"/>
                    <a:pt x="15170" y="7349"/>
                    <a:pt x="15202" y="6589"/>
                  </a:cubicBezTo>
                  <a:close/>
                  <a:moveTo>
                    <a:pt x="2858" y="1037"/>
                  </a:moveTo>
                  <a:cubicBezTo>
                    <a:pt x="3439" y="1037"/>
                    <a:pt x="4036" y="1078"/>
                    <a:pt x="4561" y="1078"/>
                  </a:cubicBezTo>
                  <a:lnTo>
                    <a:pt x="7791" y="1078"/>
                  </a:lnTo>
                  <a:cubicBezTo>
                    <a:pt x="7791" y="1268"/>
                    <a:pt x="7791" y="1427"/>
                    <a:pt x="7823" y="1585"/>
                  </a:cubicBezTo>
                  <a:cubicBezTo>
                    <a:pt x="7854" y="2123"/>
                    <a:pt x="7854" y="2630"/>
                    <a:pt x="7854" y="3168"/>
                  </a:cubicBezTo>
                  <a:cubicBezTo>
                    <a:pt x="7854" y="4182"/>
                    <a:pt x="7791" y="5195"/>
                    <a:pt x="7664" y="6209"/>
                  </a:cubicBezTo>
                  <a:cubicBezTo>
                    <a:pt x="7569" y="7190"/>
                    <a:pt x="7348" y="8204"/>
                    <a:pt x="7221" y="9217"/>
                  </a:cubicBezTo>
                  <a:cubicBezTo>
                    <a:pt x="7158" y="9597"/>
                    <a:pt x="7158" y="10072"/>
                    <a:pt x="7348" y="10452"/>
                  </a:cubicBezTo>
                  <a:cubicBezTo>
                    <a:pt x="6208" y="10452"/>
                    <a:pt x="5067" y="10452"/>
                    <a:pt x="3927" y="10421"/>
                  </a:cubicBezTo>
                  <a:cubicBezTo>
                    <a:pt x="3661" y="10421"/>
                    <a:pt x="3350" y="10429"/>
                    <a:pt x="3026" y="10429"/>
                  </a:cubicBezTo>
                  <a:cubicBezTo>
                    <a:pt x="2270" y="10429"/>
                    <a:pt x="1448" y="10382"/>
                    <a:pt x="982" y="10072"/>
                  </a:cubicBezTo>
                  <a:cubicBezTo>
                    <a:pt x="285" y="9597"/>
                    <a:pt x="602" y="8362"/>
                    <a:pt x="602" y="7760"/>
                  </a:cubicBezTo>
                  <a:cubicBezTo>
                    <a:pt x="634" y="7064"/>
                    <a:pt x="634" y="6367"/>
                    <a:pt x="634" y="5702"/>
                  </a:cubicBezTo>
                  <a:cubicBezTo>
                    <a:pt x="634" y="4942"/>
                    <a:pt x="634" y="4213"/>
                    <a:pt x="634" y="3485"/>
                  </a:cubicBezTo>
                  <a:cubicBezTo>
                    <a:pt x="634" y="3137"/>
                    <a:pt x="634" y="2757"/>
                    <a:pt x="634" y="2408"/>
                  </a:cubicBezTo>
                  <a:cubicBezTo>
                    <a:pt x="634" y="1870"/>
                    <a:pt x="634" y="1363"/>
                    <a:pt x="1616" y="1142"/>
                  </a:cubicBezTo>
                  <a:cubicBezTo>
                    <a:pt x="1996" y="1060"/>
                    <a:pt x="2422" y="1037"/>
                    <a:pt x="2858" y="1037"/>
                  </a:cubicBezTo>
                  <a:close/>
                  <a:moveTo>
                    <a:pt x="12909" y="358"/>
                  </a:moveTo>
                  <a:cubicBezTo>
                    <a:pt x="13509" y="358"/>
                    <a:pt x="14071" y="549"/>
                    <a:pt x="14410" y="888"/>
                  </a:cubicBezTo>
                  <a:cubicBezTo>
                    <a:pt x="14441" y="920"/>
                    <a:pt x="14473" y="952"/>
                    <a:pt x="14505" y="983"/>
                  </a:cubicBezTo>
                  <a:cubicBezTo>
                    <a:pt x="14505" y="1015"/>
                    <a:pt x="14505" y="1015"/>
                    <a:pt x="14536" y="1047"/>
                  </a:cubicBezTo>
                  <a:cubicBezTo>
                    <a:pt x="15043" y="1743"/>
                    <a:pt x="14885" y="2630"/>
                    <a:pt x="14853" y="3358"/>
                  </a:cubicBezTo>
                  <a:cubicBezTo>
                    <a:pt x="14853" y="4340"/>
                    <a:pt x="14822" y="5322"/>
                    <a:pt x="14790" y="6304"/>
                  </a:cubicBezTo>
                  <a:cubicBezTo>
                    <a:pt x="14758" y="7285"/>
                    <a:pt x="14758" y="8267"/>
                    <a:pt x="14727" y="9249"/>
                  </a:cubicBezTo>
                  <a:cubicBezTo>
                    <a:pt x="14695" y="9850"/>
                    <a:pt x="14758" y="10611"/>
                    <a:pt x="13586" y="10801"/>
                  </a:cubicBezTo>
                  <a:cubicBezTo>
                    <a:pt x="13458" y="10822"/>
                    <a:pt x="13329" y="10832"/>
                    <a:pt x="13201" y="10832"/>
                  </a:cubicBezTo>
                  <a:cubicBezTo>
                    <a:pt x="12573" y="10832"/>
                    <a:pt x="11959" y="10599"/>
                    <a:pt x="11433" y="10389"/>
                  </a:cubicBezTo>
                  <a:cubicBezTo>
                    <a:pt x="11306" y="8457"/>
                    <a:pt x="10958" y="6557"/>
                    <a:pt x="10958" y="4625"/>
                  </a:cubicBezTo>
                  <a:cubicBezTo>
                    <a:pt x="10990" y="3675"/>
                    <a:pt x="10990" y="2725"/>
                    <a:pt x="11148" y="1775"/>
                  </a:cubicBezTo>
                  <a:cubicBezTo>
                    <a:pt x="11211" y="1205"/>
                    <a:pt x="11370" y="635"/>
                    <a:pt x="12351" y="413"/>
                  </a:cubicBezTo>
                  <a:cubicBezTo>
                    <a:pt x="12537" y="376"/>
                    <a:pt x="12725" y="358"/>
                    <a:pt x="12909" y="358"/>
                  </a:cubicBezTo>
                  <a:close/>
                  <a:moveTo>
                    <a:pt x="9469" y="286"/>
                  </a:moveTo>
                  <a:cubicBezTo>
                    <a:pt x="9976" y="286"/>
                    <a:pt x="10768" y="286"/>
                    <a:pt x="10958" y="698"/>
                  </a:cubicBezTo>
                  <a:cubicBezTo>
                    <a:pt x="10958" y="730"/>
                    <a:pt x="11021" y="761"/>
                    <a:pt x="11085" y="793"/>
                  </a:cubicBezTo>
                  <a:cubicBezTo>
                    <a:pt x="10958" y="920"/>
                    <a:pt x="10863" y="1078"/>
                    <a:pt x="10800" y="1237"/>
                  </a:cubicBezTo>
                  <a:cubicBezTo>
                    <a:pt x="10515" y="2187"/>
                    <a:pt x="10578" y="3200"/>
                    <a:pt x="10578" y="4150"/>
                  </a:cubicBezTo>
                  <a:cubicBezTo>
                    <a:pt x="10515" y="6209"/>
                    <a:pt x="10483" y="8362"/>
                    <a:pt x="11085" y="10389"/>
                  </a:cubicBezTo>
                  <a:cubicBezTo>
                    <a:pt x="11085" y="10421"/>
                    <a:pt x="11085" y="10421"/>
                    <a:pt x="11085" y="10421"/>
                  </a:cubicBezTo>
                  <a:cubicBezTo>
                    <a:pt x="11085" y="10421"/>
                    <a:pt x="11085" y="10452"/>
                    <a:pt x="11085" y="10452"/>
                  </a:cubicBezTo>
                  <a:cubicBezTo>
                    <a:pt x="10734" y="10877"/>
                    <a:pt x="10068" y="11144"/>
                    <a:pt x="9351" y="11144"/>
                  </a:cubicBezTo>
                  <a:cubicBezTo>
                    <a:pt x="9160" y="11144"/>
                    <a:pt x="8966" y="11126"/>
                    <a:pt x="8773" y="11086"/>
                  </a:cubicBezTo>
                  <a:cubicBezTo>
                    <a:pt x="7759" y="10896"/>
                    <a:pt x="7569" y="10135"/>
                    <a:pt x="7569" y="9565"/>
                  </a:cubicBezTo>
                  <a:cubicBezTo>
                    <a:pt x="7601" y="8489"/>
                    <a:pt x="7918" y="7380"/>
                    <a:pt x="8044" y="6304"/>
                  </a:cubicBezTo>
                  <a:cubicBezTo>
                    <a:pt x="8203" y="5132"/>
                    <a:pt x="8266" y="3960"/>
                    <a:pt x="8266" y="2788"/>
                  </a:cubicBezTo>
                  <a:cubicBezTo>
                    <a:pt x="8266" y="2250"/>
                    <a:pt x="8203" y="1712"/>
                    <a:pt x="8203" y="1205"/>
                  </a:cubicBezTo>
                  <a:cubicBezTo>
                    <a:pt x="8203" y="698"/>
                    <a:pt x="8583" y="318"/>
                    <a:pt x="9469" y="286"/>
                  </a:cubicBezTo>
                  <a:close/>
                  <a:moveTo>
                    <a:pt x="72111" y="1838"/>
                  </a:moveTo>
                  <a:lnTo>
                    <a:pt x="72111" y="1838"/>
                  </a:lnTo>
                  <a:cubicBezTo>
                    <a:pt x="72174" y="1870"/>
                    <a:pt x="72238" y="1902"/>
                    <a:pt x="72333" y="1933"/>
                  </a:cubicBezTo>
                  <a:lnTo>
                    <a:pt x="72618" y="2060"/>
                  </a:lnTo>
                  <a:cubicBezTo>
                    <a:pt x="72903" y="2187"/>
                    <a:pt x="73188" y="2313"/>
                    <a:pt x="73504" y="2440"/>
                  </a:cubicBezTo>
                  <a:cubicBezTo>
                    <a:pt x="73979" y="2630"/>
                    <a:pt x="74486" y="2820"/>
                    <a:pt x="74961" y="3042"/>
                  </a:cubicBezTo>
                  <a:cubicBezTo>
                    <a:pt x="76069" y="3453"/>
                    <a:pt x="77210" y="3865"/>
                    <a:pt x="78350" y="4245"/>
                  </a:cubicBezTo>
                  <a:cubicBezTo>
                    <a:pt x="78666" y="4340"/>
                    <a:pt x="78951" y="4435"/>
                    <a:pt x="79268" y="4530"/>
                  </a:cubicBezTo>
                  <a:cubicBezTo>
                    <a:pt x="78001" y="4720"/>
                    <a:pt x="77653" y="5860"/>
                    <a:pt x="77653" y="6557"/>
                  </a:cubicBezTo>
                  <a:cubicBezTo>
                    <a:pt x="77653" y="7475"/>
                    <a:pt x="78223" y="8394"/>
                    <a:pt x="79236" y="9059"/>
                  </a:cubicBezTo>
                  <a:cubicBezTo>
                    <a:pt x="78730" y="9185"/>
                    <a:pt x="78255" y="9312"/>
                    <a:pt x="77780" y="9439"/>
                  </a:cubicBezTo>
                  <a:cubicBezTo>
                    <a:pt x="75658" y="9977"/>
                    <a:pt x="73568" y="10547"/>
                    <a:pt x="71604" y="11307"/>
                  </a:cubicBezTo>
                  <a:cubicBezTo>
                    <a:pt x="70717" y="10737"/>
                    <a:pt x="70844" y="9850"/>
                    <a:pt x="72016" y="9439"/>
                  </a:cubicBezTo>
                  <a:cubicBezTo>
                    <a:pt x="72174" y="9407"/>
                    <a:pt x="72174" y="9249"/>
                    <a:pt x="72016" y="9185"/>
                  </a:cubicBezTo>
                  <a:cubicBezTo>
                    <a:pt x="70527" y="8647"/>
                    <a:pt x="70654" y="7380"/>
                    <a:pt x="72206" y="6937"/>
                  </a:cubicBezTo>
                  <a:cubicBezTo>
                    <a:pt x="72396" y="6874"/>
                    <a:pt x="72364" y="6747"/>
                    <a:pt x="72206" y="6684"/>
                  </a:cubicBezTo>
                  <a:cubicBezTo>
                    <a:pt x="70622" y="6050"/>
                    <a:pt x="70907" y="4657"/>
                    <a:pt x="72681" y="4277"/>
                  </a:cubicBezTo>
                  <a:cubicBezTo>
                    <a:pt x="72903" y="4245"/>
                    <a:pt x="72903" y="4087"/>
                    <a:pt x="72744" y="4023"/>
                  </a:cubicBezTo>
                  <a:cubicBezTo>
                    <a:pt x="71604" y="3517"/>
                    <a:pt x="71382" y="2567"/>
                    <a:pt x="72111" y="1838"/>
                  </a:cubicBezTo>
                  <a:close/>
                  <a:moveTo>
                    <a:pt x="17228" y="9122"/>
                  </a:moveTo>
                  <a:cubicBezTo>
                    <a:pt x="18273" y="9122"/>
                    <a:pt x="19319" y="9154"/>
                    <a:pt x="20364" y="9154"/>
                  </a:cubicBezTo>
                  <a:cubicBezTo>
                    <a:pt x="22454" y="9154"/>
                    <a:pt x="24576" y="9185"/>
                    <a:pt x="26666" y="9185"/>
                  </a:cubicBezTo>
                  <a:cubicBezTo>
                    <a:pt x="39017" y="9291"/>
                    <a:pt x="51390" y="9462"/>
                    <a:pt x="63748" y="9462"/>
                  </a:cubicBezTo>
                  <a:cubicBezTo>
                    <a:pt x="66251" y="9462"/>
                    <a:pt x="68754" y="9455"/>
                    <a:pt x="71256" y="9439"/>
                  </a:cubicBezTo>
                  <a:lnTo>
                    <a:pt x="71256" y="9439"/>
                  </a:lnTo>
                  <a:cubicBezTo>
                    <a:pt x="70401" y="10009"/>
                    <a:pt x="70401" y="10864"/>
                    <a:pt x="71382" y="11402"/>
                  </a:cubicBezTo>
                  <a:cubicBezTo>
                    <a:pt x="71319" y="11402"/>
                    <a:pt x="71256" y="11434"/>
                    <a:pt x="71192" y="11466"/>
                  </a:cubicBezTo>
                  <a:cubicBezTo>
                    <a:pt x="71161" y="11402"/>
                    <a:pt x="71097" y="11371"/>
                    <a:pt x="71002" y="11371"/>
                  </a:cubicBezTo>
                  <a:cubicBezTo>
                    <a:pt x="66885" y="11339"/>
                    <a:pt x="62768" y="11307"/>
                    <a:pt x="58652" y="11276"/>
                  </a:cubicBezTo>
                  <a:cubicBezTo>
                    <a:pt x="44084" y="11086"/>
                    <a:pt x="29548" y="10579"/>
                    <a:pt x="14980" y="10199"/>
                  </a:cubicBezTo>
                  <a:cubicBezTo>
                    <a:pt x="15138" y="9850"/>
                    <a:pt x="15138" y="9470"/>
                    <a:pt x="15138" y="9122"/>
                  </a:cubicBezTo>
                  <a:cubicBezTo>
                    <a:pt x="15339" y="9154"/>
                    <a:pt x="15578" y="9164"/>
                    <a:pt x="15828" y="9164"/>
                  </a:cubicBezTo>
                  <a:cubicBezTo>
                    <a:pt x="16328" y="9164"/>
                    <a:pt x="16869" y="9122"/>
                    <a:pt x="17228" y="9122"/>
                  </a:cubicBezTo>
                  <a:close/>
                  <a:moveTo>
                    <a:pt x="9762" y="1"/>
                  </a:moveTo>
                  <a:cubicBezTo>
                    <a:pt x="8949" y="1"/>
                    <a:pt x="8092" y="252"/>
                    <a:pt x="7886" y="698"/>
                  </a:cubicBezTo>
                  <a:cubicBezTo>
                    <a:pt x="7854" y="730"/>
                    <a:pt x="7854" y="793"/>
                    <a:pt x="7823" y="825"/>
                  </a:cubicBezTo>
                  <a:lnTo>
                    <a:pt x="3452" y="825"/>
                  </a:lnTo>
                  <a:cubicBezTo>
                    <a:pt x="3233" y="825"/>
                    <a:pt x="2997" y="820"/>
                    <a:pt x="2757" y="820"/>
                  </a:cubicBezTo>
                  <a:cubicBezTo>
                    <a:pt x="2094" y="820"/>
                    <a:pt x="1390" y="854"/>
                    <a:pt x="855" y="1110"/>
                  </a:cubicBezTo>
                  <a:cubicBezTo>
                    <a:pt x="0" y="1490"/>
                    <a:pt x="254" y="2313"/>
                    <a:pt x="254" y="2883"/>
                  </a:cubicBezTo>
                  <a:cubicBezTo>
                    <a:pt x="254" y="3833"/>
                    <a:pt x="254" y="4752"/>
                    <a:pt x="222" y="5702"/>
                  </a:cubicBezTo>
                  <a:cubicBezTo>
                    <a:pt x="222" y="6652"/>
                    <a:pt x="222" y="7634"/>
                    <a:pt x="222" y="8615"/>
                  </a:cubicBezTo>
                  <a:cubicBezTo>
                    <a:pt x="222" y="9154"/>
                    <a:pt x="64" y="9819"/>
                    <a:pt x="729" y="10230"/>
                  </a:cubicBezTo>
                  <a:cubicBezTo>
                    <a:pt x="1299" y="10611"/>
                    <a:pt x="2249" y="10642"/>
                    <a:pt x="3009" y="10674"/>
                  </a:cubicBezTo>
                  <a:cubicBezTo>
                    <a:pt x="3293" y="10680"/>
                    <a:pt x="3576" y="10682"/>
                    <a:pt x="3859" y="10682"/>
                  </a:cubicBezTo>
                  <a:cubicBezTo>
                    <a:pt x="5055" y="10682"/>
                    <a:pt x="6238" y="10636"/>
                    <a:pt x="7443" y="10611"/>
                  </a:cubicBezTo>
                  <a:cubicBezTo>
                    <a:pt x="7538" y="10737"/>
                    <a:pt x="7664" y="10864"/>
                    <a:pt x="7791" y="10959"/>
                  </a:cubicBezTo>
                  <a:cubicBezTo>
                    <a:pt x="8190" y="11245"/>
                    <a:pt x="8745" y="11380"/>
                    <a:pt x="9298" y="11380"/>
                  </a:cubicBezTo>
                  <a:cubicBezTo>
                    <a:pt x="10149" y="11380"/>
                    <a:pt x="10993" y="11060"/>
                    <a:pt x="11243" y="10484"/>
                  </a:cubicBezTo>
                  <a:lnTo>
                    <a:pt x="11275" y="10484"/>
                  </a:lnTo>
                  <a:cubicBezTo>
                    <a:pt x="11818" y="10801"/>
                    <a:pt x="12507" y="11069"/>
                    <a:pt x="13226" y="11069"/>
                  </a:cubicBezTo>
                  <a:cubicBezTo>
                    <a:pt x="13513" y="11069"/>
                    <a:pt x="13804" y="11027"/>
                    <a:pt x="14093" y="10927"/>
                  </a:cubicBezTo>
                  <a:cubicBezTo>
                    <a:pt x="14473" y="10832"/>
                    <a:pt x="14727" y="10642"/>
                    <a:pt x="14853" y="10421"/>
                  </a:cubicBezTo>
                  <a:cubicBezTo>
                    <a:pt x="14885" y="10452"/>
                    <a:pt x="14917" y="10452"/>
                    <a:pt x="14980" y="10452"/>
                  </a:cubicBezTo>
                  <a:cubicBezTo>
                    <a:pt x="19065" y="10642"/>
                    <a:pt x="23182" y="10769"/>
                    <a:pt x="27299" y="10896"/>
                  </a:cubicBezTo>
                  <a:cubicBezTo>
                    <a:pt x="41867" y="11339"/>
                    <a:pt x="56403" y="11592"/>
                    <a:pt x="71002" y="11687"/>
                  </a:cubicBezTo>
                  <a:cubicBezTo>
                    <a:pt x="71002" y="11687"/>
                    <a:pt x="71034" y="11656"/>
                    <a:pt x="71034" y="11656"/>
                  </a:cubicBezTo>
                  <a:cubicBezTo>
                    <a:pt x="71079" y="11678"/>
                    <a:pt x="71124" y="11700"/>
                    <a:pt x="71180" y="11700"/>
                  </a:cubicBezTo>
                  <a:cubicBezTo>
                    <a:pt x="71203" y="11700"/>
                    <a:pt x="71228" y="11697"/>
                    <a:pt x="71256" y="11687"/>
                  </a:cubicBezTo>
                  <a:cubicBezTo>
                    <a:pt x="71414" y="11624"/>
                    <a:pt x="71572" y="11592"/>
                    <a:pt x="71763" y="11529"/>
                  </a:cubicBezTo>
                  <a:lnTo>
                    <a:pt x="71794" y="11529"/>
                  </a:lnTo>
                  <a:cubicBezTo>
                    <a:pt x="74486" y="10706"/>
                    <a:pt x="77178" y="9945"/>
                    <a:pt x="79965" y="9185"/>
                  </a:cubicBezTo>
                  <a:cubicBezTo>
                    <a:pt x="81263" y="8837"/>
                    <a:pt x="82562" y="8425"/>
                    <a:pt x="83702" y="7887"/>
                  </a:cubicBezTo>
                  <a:cubicBezTo>
                    <a:pt x="84335" y="7570"/>
                    <a:pt x="85127" y="7159"/>
                    <a:pt x="84969" y="6589"/>
                  </a:cubicBezTo>
                  <a:cubicBezTo>
                    <a:pt x="84778" y="5987"/>
                    <a:pt x="83733" y="5670"/>
                    <a:pt x="82973" y="5417"/>
                  </a:cubicBezTo>
                  <a:cubicBezTo>
                    <a:pt x="81612" y="4973"/>
                    <a:pt x="80250" y="4530"/>
                    <a:pt x="78888" y="4087"/>
                  </a:cubicBezTo>
                  <a:cubicBezTo>
                    <a:pt x="77495" y="3612"/>
                    <a:pt x="76101" y="3137"/>
                    <a:pt x="74771" y="2598"/>
                  </a:cubicBezTo>
                  <a:cubicBezTo>
                    <a:pt x="74106" y="2345"/>
                    <a:pt x="73473" y="2092"/>
                    <a:pt x="72871" y="1807"/>
                  </a:cubicBezTo>
                  <a:cubicBezTo>
                    <a:pt x="72713" y="1743"/>
                    <a:pt x="72586" y="1648"/>
                    <a:pt x="72428" y="1585"/>
                  </a:cubicBezTo>
                  <a:cubicBezTo>
                    <a:pt x="72459" y="1522"/>
                    <a:pt x="72396" y="1427"/>
                    <a:pt x="72238" y="1427"/>
                  </a:cubicBezTo>
                  <a:cubicBezTo>
                    <a:pt x="67994" y="1363"/>
                    <a:pt x="63750" y="1332"/>
                    <a:pt x="59507" y="1268"/>
                  </a:cubicBezTo>
                  <a:cubicBezTo>
                    <a:pt x="52001" y="1205"/>
                    <a:pt x="44495" y="1110"/>
                    <a:pt x="36990" y="1047"/>
                  </a:cubicBezTo>
                  <a:cubicBezTo>
                    <a:pt x="30995" y="970"/>
                    <a:pt x="24999" y="831"/>
                    <a:pt x="19021" y="831"/>
                  </a:cubicBezTo>
                  <a:cubicBezTo>
                    <a:pt x="17609" y="831"/>
                    <a:pt x="16199" y="838"/>
                    <a:pt x="14790" y="856"/>
                  </a:cubicBezTo>
                  <a:cubicBezTo>
                    <a:pt x="14420" y="407"/>
                    <a:pt x="13872" y="90"/>
                    <a:pt x="13019" y="90"/>
                  </a:cubicBezTo>
                  <a:cubicBezTo>
                    <a:pt x="12851" y="90"/>
                    <a:pt x="12671" y="102"/>
                    <a:pt x="12478" y="128"/>
                  </a:cubicBezTo>
                  <a:cubicBezTo>
                    <a:pt x="12003" y="191"/>
                    <a:pt x="11591" y="350"/>
                    <a:pt x="11306" y="571"/>
                  </a:cubicBezTo>
                  <a:cubicBezTo>
                    <a:pt x="11103" y="180"/>
                    <a:pt x="10449" y="1"/>
                    <a:pt x="97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1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864AC-AB24-EA4E-C06B-1273045BF903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229600" y="445207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648CE-A9D6-5737-B0AA-F465A8814AF3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33DFAA13-81B8-5507-F8D2-F43692B8C4B2}"/>
              </a:ext>
            </a:extLst>
          </p:cNvPr>
          <p:cNvSpPr txBox="1">
            <a:spLocks/>
          </p:cNvSpPr>
          <p:nvPr/>
        </p:nvSpPr>
        <p:spPr>
          <a:xfrm>
            <a:off x="505516" y="329509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SEGMENT </a:t>
            </a:r>
            <a:r>
              <a:rPr lang="en-US" sz="3600" dirty="0">
                <a:solidFill>
                  <a:srgbClr val="1B151B"/>
                </a:solidFill>
              </a:rPr>
              <a:t>D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3C88B-AA24-E8C7-40D0-BE61330B9442}"/>
              </a:ext>
            </a:extLst>
          </p:cNvPr>
          <p:cNvSpPr/>
          <p:nvPr/>
        </p:nvSpPr>
        <p:spPr>
          <a:xfrm>
            <a:off x="640367" y="989455"/>
            <a:ext cx="2502611" cy="3898253"/>
          </a:xfrm>
          <a:prstGeom prst="roundRect">
            <a:avLst/>
          </a:prstGeom>
          <a:solidFill>
            <a:srgbClr val="FF5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8E657C-8097-DF9F-CA7F-0D69DE25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79" b="1279"/>
          <a:stretch/>
        </p:blipFill>
        <p:spPr bwMode="auto">
          <a:xfrm>
            <a:off x="981535" y="1421668"/>
            <a:ext cx="1737830" cy="2063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A9940-E245-EB16-6494-FF866748C56C}"/>
              </a:ext>
            </a:extLst>
          </p:cNvPr>
          <p:cNvSpPr txBox="1"/>
          <p:nvPr/>
        </p:nvSpPr>
        <p:spPr>
          <a:xfrm>
            <a:off x="941787" y="1099523"/>
            <a:ext cx="25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 Sans" pitchFamily="2" charset="0"/>
              </a:rPr>
              <a:t>Non-committer Nick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3D14-1529-9A9F-7057-4517370D7BAF}"/>
              </a:ext>
            </a:extLst>
          </p:cNvPr>
          <p:cNvSpPr txBox="1"/>
          <p:nvPr/>
        </p:nvSpPr>
        <p:spPr>
          <a:xfrm>
            <a:off x="809390" y="3721832"/>
            <a:ext cx="2502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Relatively Low Income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Visits websites frequently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0"/>
                <a:sym typeface="Arial"/>
              </a:rPr>
              <a:t>Less affinity towards promotions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6AF0E3-1A01-33ED-04E1-F7DD4D21B423}"/>
              </a:ext>
            </a:extLst>
          </p:cNvPr>
          <p:cNvSpPr txBox="1"/>
          <p:nvPr/>
        </p:nvSpPr>
        <p:spPr>
          <a:xfrm>
            <a:off x="5329746" y="1648807"/>
            <a:ext cx="308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Frequency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Low</a:t>
            </a:r>
          </a:p>
          <a:p>
            <a:endParaRPr lang="en-US" dirty="0">
              <a:latin typeface="Nunito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7358E-1F57-2E54-4DB4-E01315CB0E53}"/>
              </a:ext>
            </a:extLst>
          </p:cNvPr>
          <p:cNvSpPr txBox="1"/>
          <p:nvPr/>
        </p:nvSpPr>
        <p:spPr>
          <a:xfrm>
            <a:off x="5285362" y="1152121"/>
            <a:ext cx="265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Order Recency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Not Recent</a:t>
            </a:r>
          </a:p>
          <a:p>
            <a:endParaRPr lang="en-US" dirty="0">
              <a:latin typeface="Nunito Sans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E3422C-58F5-357B-347D-4BD89E2CC37A}"/>
              </a:ext>
            </a:extLst>
          </p:cNvPr>
          <p:cNvSpPr txBox="1"/>
          <p:nvPr/>
        </p:nvSpPr>
        <p:spPr>
          <a:xfrm>
            <a:off x="5313725" y="2153107"/>
            <a:ext cx="265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  <a:ea typeface="Roboto"/>
                <a:cs typeface="Roboto"/>
                <a:sym typeface="Roboto"/>
              </a:rPr>
              <a:t>Customer Spend : </a:t>
            </a:r>
            <a:r>
              <a:rPr lang="en-US" b="1" dirty="0">
                <a:latin typeface="Nunito Sans" pitchFamily="2" charset="0"/>
                <a:ea typeface="Roboto"/>
                <a:cs typeface="Roboto"/>
                <a:sym typeface="Roboto"/>
              </a:rPr>
              <a:t>Low</a:t>
            </a:r>
            <a:endParaRPr lang="en-US" b="1" dirty="0">
              <a:latin typeface="Nunito Sans" pitchFamily="2" charset="0"/>
            </a:endParaRP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0185296-C2FB-F691-3BD1-6AD3F42B421A}"/>
              </a:ext>
            </a:extLst>
          </p:cNvPr>
          <p:cNvGrpSpPr/>
          <p:nvPr/>
        </p:nvGrpSpPr>
        <p:grpSpPr>
          <a:xfrm>
            <a:off x="3765723" y="2757636"/>
            <a:ext cx="4795339" cy="2102231"/>
            <a:chOff x="2785599" y="4316146"/>
            <a:chExt cx="4555067" cy="1680303"/>
          </a:xfrm>
        </p:grpSpPr>
        <p:sp>
          <p:nvSpPr>
            <p:cNvPr id="1033" name="Speech Bubble: Rectangle with Corners Rounded 1032">
              <a:extLst>
                <a:ext uri="{FF2B5EF4-FFF2-40B4-BE49-F238E27FC236}">
                  <a16:creationId xmlns:a16="http://schemas.microsoft.com/office/drawing/2014/main" id="{D685E2AC-44A6-10DF-B086-52DDA8724049}"/>
                </a:ext>
              </a:extLst>
            </p:cNvPr>
            <p:cNvSpPr/>
            <p:nvPr/>
          </p:nvSpPr>
          <p:spPr>
            <a:xfrm>
              <a:off x="2785599" y="4316146"/>
              <a:ext cx="4555067" cy="1680303"/>
            </a:xfrm>
            <a:prstGeom prst="wedgeRoundRectCallout">
              <a:avLst>
                <a:gd name="adj1" fmla="val -21019"/>
                <a:gd name="adj2" fmla="val -48857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738805F-04D7-596D-7E26-A2725EFA3A63}"/>
                </a:ext>
              </a:extLst>
            </p:cNvPr>
            <p:cNvSpPr txBox="1"/>
            <p:nvPr/>
          </p:nvSpPr>
          <p:spPr>
            <a:xfrm>
              <a:off x="2942252" y="4443827"/>
              <a:ext cx="4183310" cy="76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Recommendations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itchFamily="2" charset="0"/>
                  <a:sym typeface="Arial"/>
                </a:rPr>
                <a:t>Less emphasis on such customers</a:t>
              </a:r>
            </a:p>
          </p:txBody>
        </p:sp>
      </p:grpSp>
      <p:grpSp>
        <p:nvGrpSpPr>
          <p:cNvPr id="36" name="Google Shape;2038;p41">
            <a:extLst>
              <a:ext uri="{FF2B5EF4-FFF2-40B4-BE49-F238E27FC236}">
                <a16:creationId xmlns:a16="http://schemas.microsoft.com/office/drawing/2014/main" id="{6BFA1D59-F801-E5F7-EB67-428FDEE37ABE}"/>
              </a:ext>
            </a:extLst>
          </p:cNvPr>
          <p:cNvGrpSpPr/>
          <p:nvPr/>
        </p:nvGrpSpPr>
        <p:grpSpPr>
          <a:xfrm>
            <a:off x="3804388" y="1161250"/>
            <a:ext cx="1509337" cy="241019"/>
            <a:chOff x="710152" y="1350219"/>
            <a:chExt cx="2558705" cy="351522"/>
          </a:xfrm>
        </p:grpSpPr>
        <p:sp>
          <p:nvSpPr>
            <p:cNvPr id="37" name="Google Shape;2039;p41">
              <a:extLst>
                <a:ext uri="{FF2B5EF4-FFF2-40B4-BE49-F238E27FC236}">
                  <a16:creationId xmlns:a16="http://schemas.microsoft.com/office/drawing/2014/main" id="{21DB441A-2D8E-18B7-848F-165C15B759DA}"/>
                </a:ext>
              </a:extLst>
            </p:cNvPr>
            <p:cNvSpPr/>
            <p:nvPr/>
          </p:nvSpPr>
          <p:spPr>
            <a:xfrm>
              <a:off x="1153741" y="1378412"/>
              <a:ext cx="1736271" cy="318910"/>
            </a:xfrm>
            <a:custGeom>
              <a:avLst/>
              <a:gdLst/>
              <a:ahLst/>
              <a:cxnLst/>
              <a:rect l="l" t="t" r="r" b="b"/>
              <a:pathLst>
                <a:path w="57765" h="10610" extrusionOk="0">
                  <a:moveTo>
                    <a:pt x="982" y="0"/>
                  </a:moveTo>
                  <a:lnTo>
                    <a:pt x="0" y="95"/>
                  </a:lnTo>
                  <a:lnTo>
                    <a:pt x="254" y="729"/>
                  </a:lnTo>
                  <a:lnTo>
                    <a:pt x="254" y="2312"/>
                  </a:lnTo>
                  <a:lnTo>
                    <a:pt x="159" y="8329"/>
                  </a:lnTo>
                  <a:lnTo>
                    <a:pt x="32" y="9311"/>
                  </a:lnTo>
                  <a:lnTo>
                    <a:pt x="570" y="9469"/>
                  </a:lnTo>
                  <a:lnTo>
                    <a:pt x="1520" y="9501"/>
                  </a:lnTo>
                  <a:lnTo>
                    <a:pt x="16721" y="9913"/>
                  </a:lnTo>
                  <a:lnTo>
                    <a:pt x="37940" y="10419"/>
                  </a:lnTo>
                  <a:lnTo>
                    <a:pt x="55833" y="10546"/>
                  </a:lnTo>
                  <a:lnTo>
                    <a:pt x="56434" y="10609"/>
                  </a:lnTo>
                  <a:lnTo>
                    <a:pt x="56846" y="10483"/>
                  </a:lnTo>
                  <a:lnTo>
                    <a:pt x="56466" y="10261"/>
                  </a:lnTo>
                  <a:lnTo>
                    <a:pt x="56213" y="9754"/>
                  </a:lnTo>
                  <a:lnTo>
                    <a:pt x="56181" y="9026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4"/>
                  </a:lnTo>
                  <a:lnTo>
                    <a:pt x="56213" y="6429"/>
                  </a:lnTo>
                  <a:lnTo>
                    <a:pt x="57226" y="5796"/>
                  </a:lnTo>
                  <a:lnTo>
                    <a:pt x="56688" y="5574"/>
                  </a:lnTo>
                  <a:lnTo>
                    <a:pt x="56213" y="4687"/>
                  </a:lnTo>
                  <a:lnTo>
                    <a:pt x="56308" y="4212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02"/>
                  </a:lnTo>
                  <a:lnTo>
                    <a:pt x="56751" y="1647"/>
                  </a:lnTo>
                  <a:lnTo>
                    <a:pt x="57100" y="824"/>
                  </a:lnTo>
                  <a:lnTo>
                    <a:pt x="57005" y="665"/>
                  </a:lnTo>
                  <a:lnTo>
                    <a:pt x="43545" y="475"/>
                  </a:lnTo>
                  <a:lnTo>
                    <a:pt x="35565" y="444"/>
                  </a:lnTo>
                  <a:lnTo>
                    <a:pt x="29674" y="349"/>
                  </a:lnTo>
                  <a:lnTo>
                    <a:pt x="20585" y="222"/>
                  </a:lnTo>
                  <a:lnTo>
                    <a:pt x="11939" y="127"/>
                  </a:lnTo>
                  <a:lnTo>
                    <a:pt x="2502" y="64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8" name="Google Shape;2040;p41">
              <a:extLst>
                <a:ext uri="{FF2B5EF4-FFF2-40B4-BE49-F238E27FC236}">
                  <a16:creationId xmlns:a16="http://schemas.microsoft.com/office/drawing/2014/main" id="{5ACB181C-0376-7118-5B44-787C301A420F}"/>
                </a:ext>
              </a:extLst>
            </p:cNvPr>
            <p:cNvSpPr/>
            <p:nvPr/>
          </p:nvSpPr>
          <p:spPr>
            <a:xfrm>
              <a:off x="937658" y="1358995"/>
              <a:ext cx="106644" cy="326665"/>
            </a:xfrm>
            <a:custGeom>
              <a:avLst/>
              <a:gdLst/>
              <a:ahLst/>
              <a:cxnLst/>
              <a:rect l="l" t="t" r="r" b="b"/>
              <a:pathLst>
                <a:path w="3548" h="10868" extrusionOk="0">
                  <a:moveTo>
                    <a:pt x="2262" y="1"/>
                  </a:moveTo>
                  <a:cubicBezTo>
                    <a:pt x="2134" y="1"/>
                    <a:pt x="2010" y="6"/>
                    <a:pt x="1900" y="13"/>
                  </a:cubicBezTo>
                  <a:cubicBezTo>
                    <a:pt x="1014" y="45"/>
                    <a:pt x="634" y="393"/>
                    <a:pt x="634" y="900"/>
                  </a:cubicBezTo>
                  <a:cubicBezTo>
                    <a:pt x="634" y="1438"/>
                    <a:pt x="697" y="1976"/>
                    <a:pt x="697" y="2515"/>
                  </a:cubicBezTo>
                  <a:cubicBezTo>
                    <a:pt x="697" y="3687"/>
                    <a:pt x="634" y="4858"/>
                    <a:pt x="507" y="6030"/>
                  </a:cubicBezTo>
                  <a:cubicBezTo>
                    <a:pt x="380" y="7107"/>
                    <a:pt x="32" y="8215"/>
                    <a:pt x="0" y="9292"/>
                  </a:cubicBezTo>
                  <a:cubicBezTo>
                    <a:pt x="0" y="9862"/>
                    <a:pt x="190" y="10590"/>
                    <a:pt x="1204" y="10812"/>
                  </a:cubicBezTo>
                  <a:cubicBezTo>
                    <a:pt x="1386" y="10850"/>
                    <a:pt x="1570" y="10868"/>
                    <a:pt x="1750" y="10868"/>
                  </a:cubicBezTo>
                  <a:cubicBezTo>
                    <a:pt x="2479" y="10868"/>
                    <a:pt x="3160" y="10579"/>
                    <a:pt x="3516" y="10147"/>
                  </a:cubicBezTo>
                  <a:lnTo>
                    <a:pt x="3547" y="10147"/>
                  </a:lnTo>
                  <a:cubicBezTo>
                    <a:pt x="3516" y="10115"/>
                    <a:pt x="3516" y="10115"/>
                    <a:pt x="3516" y="10115"/>
                  </a:cubicBezTo>
                  <a:cubicBezTo>
                    <a:pt x="2914" y="8089"/>
                    <a:pt x="2946" y="5903"/>
                    <a:pt x="3009" y="3845"/>
                  </a:cubicBezTo>
                  <a:cubicBezTo>
                    <a:pt x="3009" y="2895"/>
                    <a:pt x="2946" y="1881"/>
                    <a:pt x="3231" y="963"/>
                  </a:cubicBezTo>
                  <a:cubicBezTo>
                    <a:pt x="3294" y="805"/>
                    <a:pt x="3389" y="646"/>
                    <a:pt x="3516" y="488"/>
                  </a:cubicBezTo>
                  <a:cubicBezTo>
                    <a:pt x="3452" y="488"/>
                    <a:pt x="3389" y="456"/>
                    <a:pt x="3389" y="393"/>
                  </a:cubicBezTo>
                  <a:cubicBezTo>
                    <a:pt x="3240" y="71"/>
                    <a:pt x="2723" y="1"/>
                    <a:pt x="226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39" name="Google Shape;2041;p41">
              <a:extLst>
                <a:ext uri="{FF2B5EF4-FFF2-40B4-BE49-F238E27FC236}">
                  <a16:creationId xmlns:a16="http://schemas.microsoft.com/office/drawing/2014/main" id="{0D1C75A7-6961-83A3-00BF-41C3E855DFB8}"/>
                </a:ext>
              </a:extLst>
            </p:cNvPr>
            <p:cNvSpPr/>
            <p:nvPr/>
          </p:nvSpPr>
          <p:spPr>
            <a:xfrm>
              <a:off x="1039492" y="1360558"/>
              <a:ext cx="122845" cy="314912"/>
            </a:xfrm>
            <a:custGeom>
              <a:avLst/>
              <a:gdLst/>
              <a:ahLst/>
              <a:cxnLst/>
              <a:rect l="l" t="t" r="r" b="b"/>
              <a:pathLst>
                <a:path w="4087" h="10477" extrusionOk="0">
                  <a:moveTo>
                    <a:pt x="1952" y="1"/>
                  </a:moveTo>
                  <a:cubicBezTo>
                    <a:pt x="1768" y="1"/>
                    <a:pt x="1580" y="19"/>
                    <a:pt x="1394" y="56"/>
                  </a:cubicBezTo>
                  <a:cubicBezTo>
                    <a:pt x="413" y="278"/>
                    <a:pt x="254" y="848"/>
                    <a:pt x="191" y="1418"/>
                  </a:cubicBezTo>
                  <a:cubicBezTo>
                    <a:pt x="33" y="2368"/>
                    <a:pt x="33" y="3318"/>
                    <a:pt x="1" y="4300"/>
                  </a:cubicBezTo>
                  <a:cubicBezTo>
                    <a:pt x="1" y="6200"/>
                    <a:pt x="349" y="8100"/>
                    <a:pt x="476" y="10032"/>
                  </a:cubicBezTo>
                  <a:cubicBezTo>
                    <a:pt x="994" y="10265"/>
                    <a:pt x="1597" y="10477"/>
                    <a:pt x="2216" y="10477"/>
                  </a:cubicBezTo>
                  <a:cubicBezTo>
                    <a:pt x="2353" y="10477"/>
                    <a:pt x="2491" y="10466"/>
                    <a:pt x="2629" y="10443"/>
                  </a:cubicBezTo>
                  <a:cubicBezTo>
                    <a:pt x="3801" y="10285"/>
                    <a:pt x="3738" y="9493"/>
                    <a:pt x="3770" y="8923"/>
                  </a:cubicBezTo>
                  <a:cubicBezTo>
                    <a:pt x="3801" y="7942"/>
                    <a:pt x="3801" y="6928"/>
                    <a:pt x="3833" y="5946"/>
                  </a:cubicBezTo>
                  <a:cubicBezTo>
                    <a:pt x="3865" y="4965"/>
                    <a:pt x="3896" y="3983"/>
                    <a:pt x="3896" y="3001"/>
                  </a:cubicBezTo>
                  <a:cubicBezTo>
                    <a:pt x="3928" y="2273"/>
                    <a:pt x="4086" y="1386"/>
                    <a:pt x="3579" y="689"/>
                  </a:cubicBezTo>
                  <a:cubicBezTo>
                    <a:pt x="3548" y="689"/>
                    <a:pt x="3548" y="658"/>
                    <a:pt x="3548" y="626"/>
                  </a:cubicBezTo>
                  <a:cubicBezTo>
                    <a:pt x="3516" y="594"/>
                    <a:pt x="3484" y="563"/>
                    <a:pt x="3453" y="531"/>
                  </a:cubicBezTo>
                  <a:cubicBezTo>
                    <a:pt x="3114" y="192"/>
                    <a:pt x="2552" y="1"/>
                    <a:pt x="195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0" name="Google Shape;2042;p41">
              <a:extLst>
                <a:ext uri="{FF2B5EF4-FFF2-40B4-BE49-F238E27FC236}">
                  <a16:creationId xmlns:a16="http://schemas.microsoft.com/office/drawing/2014/main" id="{10AD145B-451C-685D-6BF2-B02EF3EE22F4}"/>
                </a:ext>
              </a:extLst>
            </p:cNvPr>
            <p:cNvSpPr/>
            <p:nvPr/>
          </p:nvSpPr>
          <p:spPr>
            <a:xfrm>
              <a:off x="718719" y="1381358"/>
              <a:ext cx="227535" cy="282751"/>
            </a:xfrm>
            <a:custGeom>
              <a:avLst/>
              <a:gdLst/>
              <a:ahLst/>
              <a:cxnLst/>
              <a:rect l="l" t="t" r="r" b="b"/>
              <a:pathLst>
                <a:path w="7570" h="9407" extrusionOk="0">
                  <a:moveTo>
                    <a:pt x="2652" y="1"/>
                  </a:moveTo>
                  <a:cubicBezTo>
                    <a:pt x="2189" y="1"/>
                    <a:pt x="1734" y="20"/>
                    <a:pt x="1331" y="92"/>
                  </a:cubicBezTo>
                  <a:cubicBezTo>
                    <a:pt x="349" y="314"/>
                    <a:pt x="349" y="821"/>
                    <a:pt x="349" y="1359"/>
                  </a:cubicBezTo>
                  <a:cubicBezTo>
                    <a:pt x="349" y="1708"/>
                    <a:pt x="349" y="2088"/>
                    <a:pt x="349" y="2468"/>
                  </a:cubicBezTo>
                  <a:cubicBezTo>
                    <a:pt x="349" y="3196"/>
                    <a:pt x="349" y="3924"/>
                    <a:pt x="349" y="4653"/>
                  </a:cubicBezTo>
                  <a:cubicBezTo>
                    <a:pt x="349" y="5349"/>
                    <a:pt x="349" y="6014"/>
                    <a:pt x="317" y="6711"/>
                  </a:cubicBezTo>
                  <a:cubicBezTo>
                    <a:pt x="317" y="7313"/>
                    <a:pt x="0" y="8548"/>
                    <a:pt x="697" y="9023"/>
                  </a:cubicBezTo>
                  <a:cubicBezTo>
                    <a:pt x="1214" y="9368"/>
                    <a:pt x="2172" y="9406"/>
                    <a:pt x="2990" y="9406"/>
                  </a:cubicBezTo>
                  <a:cubicBezTo>
                    <a:pt x="3223" y="9406"/>
                    <a:pt x="3445" y="9403"/>
                    <a:pt x="3642" y="9403"/>
                  </a:cubicBezTo>
                  <a:lnTo>
                    <a:pt x="7063" y="9403"/>
                  </a:lnTo>
                  <a:cubicBezTo>
                    <a:pt x="6873" y="9023"/>
                    <a:pt x="6873" y="8580"/>
                    <a:pt x="6936" y="8168"/>
                  </a:cubicBezTo>
                  <a:cubicBezTo>
                    <a:pt x="7063" y="7155"/>
                    <a:pt x="7284" y="6173"/>
                    <a:pt x="7379" y="5159"/>
                  </a:cubicBezTo>
                  <a:cubicBezTo>
                    <a:pt x="7506" y="4146"/>
                    <a:pt x="7569" y="3133"/>
                    <a:pt x="7569" y="2119"/>
                  </a:cubicBezTo>
                  <a:cubicBezTo>
                    <a:pt x="7569" y="1613"/>
                    <a:pt x="7569" y="1074"/>
                    <a:pt x="7538" y="536"/>
                  </a:cubicBezTo>
                  <a:cubicBezTo>
                    <a:pt x="7506" y="377"/>
                    <a:pt x="7506" y="219"/>
                    <a:pt x="7506" y="29"/>
                  </a:cubicBezTo>
                  <a:lnTo>
                    <a:pt x="4276" y="29"/>
                  </a:lnTo>
                  <a:cubicBezTo>
                    <a:pt x="3775" y="29"/>
                    <a:pt x="3208" y="1"/>
                    <a:pt x="2652" y="1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1" name="Google Shape;2043;p41">
              <a:extLst>
                <a:ext uri="{FF2B5EF4-FFF2-40B4-BE49-F238E27FC236}">
                  <a16:creationId xmlns:a16="http://schemas.microsoft.com/office/drawing/2014/main" id="{708E24FB-FA5A-625E-1899-3A5E4380A8F3}"/>
                </a:ext>
              </a:extLst>
            </p:cNvPr>
            <p:cNvSpPr/>
            <p:nvPr/>
          </p:nvSpPr>
          <p:spPr>
            <a:xfrm>
              <a:off x="2830018" y="1406005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855" y="698"/>
                    <a:pt x="1077" y="1679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4"/>
                  </a:cubicBezTo>
                  <a:cubicBezTo>
                    <a:pt x="1837" y="4878"/>
                    <a:pt x="1869" y="5036"/>
                    <a:pt x="1679" y="5068"/>
                  </a:cubicBezTo>
                  <a:cubicBezTo>
                    <a:pt x="127" y="5543"/>
                    <a:pt x="0" y="6778"/>
                    <a:pt x="1489" y="7348"/>
                  </a:cubicBezTo>
                  <a:cubicBezTo>
                    <a:pt x="1647" y="7380"/>
                    <a:pt x="1647" y="7538"/>
                    <a:pt x="1489" y="7601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710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38"/>
                    <a:pt x="7126" y="4688"/>
                  </a:cubicBezTo>
                  <a:cubicBezTo>
                    <a:pt x="7126" y="3991"/>
                    <a:pt x="7474" y="2883"/>
                    <a:pt x="8741" y="2693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83"/>
                    <a:pt x="3452" y="793"/>
                    <a:pt x="2977" y="571"/>
                  </a:cubicBezTo>
                  <a:cubicBezTo>
                    <a:pt x="2661" y="444"/>
                    <a:pt x="2376" y="317"/>
                    <a:pt x="2091" y="191"/>
                  </a:cubicBezTo>
                  <a:cubicBezTo>
                    <a:pt x="1996" y="159"/>
                    <a:pt x="1901" y="96"/>
                    <a:pt x="1806" y="64"/>
                  </a:cubicBezTo>
                  <a:cubicBezTo>
                    <a:pt x="1711" y="64"/>
                    <a:pt x="1647" y="32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2" name="Google Shape;2044;p41">
              <a:extLst>
                <a:ext uri="{FF2B5EF4-FFF2-40B4-BE49-F238E27FC236}">
                  <a16:creationId xmlns:a16="http://schemas.microsoft.com/office/drawing/2014/main" id="{EED0FCDF-3DB5-8597-4B34-FE59F4BEB036}"/>
                </a:ext>
              </a:extLst>
            </p:cNvPr>
            <p:cNvSpPr/>
            <p:nvPr/>
          </p:nvSpPr>
          <p:spPr>
            <a:xfrm>
              <a:off x="1178478" y="1448837"/>
              <a:ext cx="1684873" cy="35798"/>
            </a:xfrm>
            <a:custGeom>
              <a:avLst/>
              <a:gdLst/>
              <a:ahLst/>
              <a:cxnLst/>
              <a:rect l="l" t="t" r="r" b="b"/>
              <a:pathLst>
                <a:path w="56055" h="1191" extrusionOk="0">
                  <a:moveTo>
                    <a:pt x="159" y="1"/>
                  </a:moveTo>
                  <a:cubicBezTo>
                    <a:pt x="32" y="1"/>
                    <a:pt x="1" y="64"/>
                    <a:pt x="1" y="96"/>
                  </a:cubicBezTo>
                  <a:cubicBezTo>
                    <a:pt x="1" y="159"/>
                    <a:pt x="32" y="223"/>
                    <a:pt x="159" y="223"/>
                  </a:cubicBezTo>
                  <a:cubicBezTo>
                    <a:pt x="4276" y="508"/>
                    <a:pt x="8488" y="571"/>
                    <a:pt x="12637" y="698"/>
                  </a:cubicBezTo>
                  <a:cubicBezTo>
                    <a:pt x="19984" y="951"/>
                    <a:pt x="27331" y="1078"/>
                    <a:pt x="34710" y="1141"/>
                  </a:cubicBezTo>
                  <a:cubicBezTo>
                    <a:pt x="37790" y="1168"/>
                    <a:pt x="40883" y="1190"/>
                    <a:pt x="43977" y="1190"/>
                  </a:cubicBezTo>
                  <a:cubicBezTo>
                    <a:pt x="48008" y="1190"/>
                    <a:pt x="52042" y="1153"/>
                    <a:pt x="56055" y="1046"/>
                  </a:cubicBezTo>
                  <a:lnTo>
                    <a:pt x="56055" y="888"/>
                  </a:lnTo>
                  <a:cubicBezTo>
                    <a:pt x="52128" y="888"/>
                    <a:pt x="48201" y="919"/>
                    <a:pt x="44274" y="919"/>
                  </a:cubicBezTo>
                  <a:cubicBezTo>
                    <a:pt x="43308" y="923"/>
                    <a:pt x="42341" y="925"/>
                    <a:pt x="41374" y="925"/>
                  </a:cubicBezTo>
                  <a:cubicBezTo>
                    <a:pt x="34987" y="925"/>
                    <a:pt x="28582" y="839"/>
                    <a:pt x="22201" y="729"/>
                  </a:cubicBezTo>
                  <a:cubicBezTo>
                    <a:pt x="18495" y="634"/>
                    <a:pt x="14790" y="539"/>
                    <a:pt x="11053" y="413"/>
                  </a:cubicBezTo>
                  <a:cubicBezTo>
                    <a:pt x="7443" y="286"/>
                    <a:pt x="3801" y="96"/>
                    <a:pt x="1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3" name="Google Shape;2045;p41">
              <a:extLst>
                <a:ext uri="{FF2B5EF4-FFF2-40B4-BE49-F238E27FC236}">
                  <a16:creationId xmlns:a16="http://schemas.microsoft.com/office/drawing/2014/main" id="{F03E959A-8F6F-A209-ED50-CFD14ABEC17C}"/>
                </a:ext>
              </a:extLst>
            </p:cNvPr>
            <p:cNvSpPr/>
            <p:nvPr/>
          </p:nvSpPr>
          <p:spPr>
            <a:xfrm>
              <a:off x="3028968" y="1490737"/>
              <a:ext cx="229429" cy="129488"/>
            </a:xfrm>
            <a:custGeom>
              <a:avLst/>
              <a:gdLst/>
              <a:ahLst/>
              <a:cxnLst/>
              <a:rect l="l" t="t" r="r" b="b"/>
              <a:pathLst>
                <a:path w="7633" h="4308" extrusionOk="0">
                  <a:moveTo>
                    <a:pt x="2502" y="0"/>
                  </a:moveTo>
                  <a:cubicBezTo>
                    <a:pt x="2470" y="0"/>
                    <a:pt x="2470" y="32"/>
                    <a:pt x="2407" y="64"/>
                  </a:cubicBezTo>
                  <a:cubicBezTo>
                    <a:pt x="0" y="950"/>
                    <a:pt x="950" y="3167"/>
                    <a:pt x="2375" y="4307"/>
                  </a:cubicBezTo>
                  <a:cubicBezTo>
                    <a:pt x="2945" y="4149"/>
                    <a:pt x="3516" y="3991"/>
                    <a:pt x="4086" y="3832"/>
                  </a:cubicBezTo>
                  <a:cubicBezTo>
                    <a:pt x="4624" y="3642"/>
                    <a:pt x="5162" y="3452"/>
                    <a:pt x="5637" y="3231"/>
                  </a:cubicBezTo>
                  <a:cubicBezTo>
                    <a:pt x="6144" y="3041"/>
                    <a:pt x="7189" y="2629"/>
                    <a:pt x="7347" y="2217"/>
                  </a:cubicBezTo>
                  <a:cubicBezTo>
                    <a:pt x="7632" y="1394"/>
                    <a:pt x="5352" y="919"/>
                    <a:pt x="4497" y="634"/>
                  </a:cubicBezTo>
                  <a:cubicBezTo>
                    <a:pt x="3832" y="412"/>
                    <a:pt x="3167" y="190"/>
                    <a:pt x="2502" y="0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4" name="Google Shape;2046;p41">
              <a:extLst>
                <a:ext uri="{FF2B5EF4-FFF2-40B4-BE49-F238E27FC236}">
                  <a16:creationId xmlns:a16="http://schemas.microsoft.com/office/drawing/2014/main" id="{0D728F22-53F0-F0AC-7254-CFC0433750F9}"/>
                </a:ext>
              </a:extLst>
            </p:cNvPr>
            <p:cNvSpPr/>
            <p:nvPr/>
          </p:nvSpPr>
          <p:spPr>
            <a:xfrm>
              <a:off x="710152" y="1350219"/>
              <a:ext cx="2558705" cy="351522"/>
            </a:xfrm>
            <a:custGeom>
              <a:avLst/>
              <a:gdLst/>
              <a:ahLst/>
              <a:cxnLst/>
              <a:rect l="l" t="t" r="r" b="b"/>
              <a:pathLst>
                <a:path w="85127" h="11695" extrusionOk="0">
                  <a:moveTo>
                    <a:pt x="14917" y="1065"/>
                  </a:moveTo>
                  <a:lnTo>
                    <a:pt x="14917" y="1065"/>
                  </a:lnTo>
                  <a:cubicBezTo>
                    <a:pt x="19065" y="1192"/>
                    <a:pt x="23245" y="1192"/>
                    <a:pt x="27362" y="1223"/>
                  </a:cubicBezTo>
                  <a:cubicBezTo>
                    <a:pt x="42120" y="1382"/>
                    <a:pt x="56878" y="1540"/>
                    <a:pt x="71636" y="1698"/>
                  </a:cubicBezTo>
                  <a:cubicBezTo>
                    <a:pt x="71636" y="1730"/>
                    <a:pt x="71667" y="1730"/>
                    <a:pt x="71667" y="1730"/>
                  </a:cubicBezTo>
                  <a:cubicBezTo>
                    <a:pt x="70876" y="2490"/>
                    <a:pt x="71129" y="3504"/>
                    <a:pt x="72174" y="4105"/>
                  </a:cubicBezTo>
                  <a:cubicBezTo>
                    <a:pt x="72079" y="4105"/>
                    <a:pt x="72016" y="4137"/>
                    <a:pt x="71953" y="4169"/>
                  </a:cubicBezTo>
                  <a:lnTo>
                    <a:pt x="71636" y="4169"/>
                  </a:lnTo>
                  <a:lnTo>
                    <a:pt x="71636" y="4327"/>
                  </a:lnTo>
                  <a:cubicBezTo>
                    <a:pt x="70496" y="4897"/>
                    <a:pt x="70369" y="6005"/>
                    <a:pt x="71477" y="6702"/>
                  </a:cubicBezTo>
                  <a:cubicBezTo>
                    <a:pt x="67392" y="6639"/>
                    <a:pt x="63307" y="6639"/>
                    <a:pt x="59190" y="6639"/>
                  </a:cubicBezTo>
                  <a:cubicBezTo>
                    <a:pt x="51874" y="6607"/>
                    <a:pt x="44559" y="6575"/>
                    <a:pt x="37243" y="6544"/>
                  </a:cubicBezTo>
                  <a:cubicBezTo>
                    <a:pt x="33570" y="6512"/>
                    <a:pt x="29896" y="6512"/>
                    <a:pt x="26254" y="6480"/>
                  </a:cubicBezTo>
                  <a:cubicBezTo>
                    <a:pt x="23574" y="6457"/>
                    <a:pt x="20860" y="6382"/>
                    <a:pt x="18161" y="6382"/>
                  </a:cubicBezTo>
                  <a:cubicBezTo>
                    <a:pt x="17193" y="6382"/>
                    <a:pt x="16227" y="6392"/>
                    <a:pt x="15265" y="6417"/>
                  </a:cubicBezTo>
                  <a:lnTo>
                    <a:pt x="15202" y="6417"/>
                  </a:lnTo>
                  <a:cubicBezTo>
                    <a:pt x="15265" y="5404"/>
                    <a:pt x="15297" y="4390"/>
                    <a:pt x="15297" y="3377"/>
                  </a:cubicBezTo>
                  <a:cubicBezTo>
                    <a:pt x="15297" y="3029"/>
                    <a:pt x="15297" y="2680"/>
                    <a:pt x="15297" y="2332"/>
                  </a:cubicBezTo>
                  <a:cubicBezTo>
                    <a:pt x="15297" y="1952"/>
                    <a:pt x="15170" y="1477"/>
                    <a:pt x="14917" y="1065"/>
                  </a:cubicBezTo>
                  <a:close/>
                  <a:moveTo>
                    <a:pt x="79648" y="4644"/>
                  </a:moveTo>
                  <a:cubicBezTo>
                    <a:pt x="80313" y="4865"/>
                    <a:pt x="80978" y="5087"/>
                    <a:pt x="81643" y="5309"/>
                  </a:cubicBezTo>
                  <a:cubicBezTo>
                    <a:pt x="82498" y="5594"/>
                    <a:pt x="84778" y="6069"/>
                    <a:pt x="84493" y="6892"/>
                  </a:cubicBezTo>
                  <a:cubicBezTo>
                    <a:pt x="84335" y="7304"/>
                    <a:pt x="83290" y="7716"/>
                    <a:pt x="82783" y="7906"/>
                  </a:cubicBezTo>
                  <a:cubicBezTo>
                    <a:pt x="82308" y="8127"/>
                    <a:pt x="81770" y="8317"/>
                    <a:pt x="81232" y="8476"/>
                  </a:cubicBezTo>
                  <a:cubicBezTo>
                    <a:pt x="80662" y="8666"/>
                    <a:pt x="80091" y="8824"/>
                    <a:pt x="79521" y="8982"/>
                  </a:cubicBezTo>
                  <a:cubicBezTo>
                    <a:pt x="78096" y="7842"/>
                    <a:pt x="77146" y="5594"/>
                    <a:pt x="79553" y="4739"/>
                  </a:cubicBezTo>
                  <a:cubicBezTo>
                    <a:pt x="79585" y="4707"/>
                    <a:pt x="79616" y="4675"/>
                    <a:pt x="79648" y="4644"/>
                  </a:cubicBezTo>
                  <a:close/>
                  <a:moveTo>
                    <a:pt x="15265" y="6607"/>
                  </a:moveTo>
                  <a:cubicBezTo>
                    <a:pt x="17584" y="6713"/>
                    <a:pt x="19933" y="6731"/>
                    <a:pt x="22279" y="6731"/>
                  </a:cubicBezTo>
                  <a:cubicBezTo>
                    <a:pt x="23397" y="6731"/>
                    <a:pt x="24514" y="6727"/>
                    <a:pt x="25627" y="6727"/>
                  </a:cubicBezTo>
                  <a:cubicBezTo>
                    <a:pt x="26355" y="6727"/>
                    <a:pt x="27082" y="6728"/>
                    <a:pt x="27806" y="6734"/>
                  </a:cubicBezTo>
                  <a:cubicBezTo>
                    <a:pt x="38510" y="6804"/>
                    <a:pt x="49232" y="6908"/>
                    <a:pt x="59945" y="6908"/>
                  </a:cubicBezTo>
                  <a:cubicBezTo>
                    <a:pt x="63812" y="6908"/>
                    <a:pt x="67677" y="6894"/>
                    <a:pt x="71541" y="6860"/>
                  </a:cubicBezTo>
                  <a:lnTo>
                    <a:pt x="71541" y="6860"/>
                  </a:lnTo>
                  <a:cubicBezTo>
                    <a:pt x="70179" y="7462"/>
                    <a:pt x="70147" y="8666"/>
                    <a:pt x="71509" y="9331"/>
                  </a:cubicBezTo>
                  <a:lnTo>
                    <a:pt x="71477" y="9331"/>
                  </a:lnTo>
                  <a:cubicBezTo>
                    <a:pt x="67329" y="9236"/>
                    <a:pt x="63180" y="9204"/>
                    <a:pt x="59032" y="9172"/>
                  </a:cubicBezTo>
                  <a:cubicBezTo>
                    <a:pt x="51716" y="9141"/>
                    <a:pt x="44400" y="9077"/>
                    <a:pt x="37053" y="9014"/>
                  </a:cubicBezTo>
                  <a:cubicBezTo>
                    <a:pt x="33380" y="8982"/>
                    <a:pt x="29738" y="8982"/>
                    <a:pt x="26064" y="8951"/>
                  </a:cubicBezTo>
                  <a:cubicBezTo>
                    <a:pt x="24227" y="8919"/>
                    <a:pt x="22390" y="8919"/>
                    <a:pt x="20554" y="8919"/>
                  </a:cubicBezTo>
                  <a:cubicBezTo>
                    <a:pt x="19667" y="8887"/>
                    <a:pt x="18748" y="8887"/>
                    <a:pt x="17830" y="8887"/>
                  </a:cubicBezTo>
                  <a:lnTo>
                    <a:pt x="16437" y="8887"/>
                  </a:lnTo>
                  <a:cubicBezTo>
                    <a:pt x="16238" y="8887"/>
                    <a:pt x="15945" y="8908"/>
                    <a:pt x="15673" y="8908"/>
                  </a:cubicBezTo>
                  <a:cubicBezTo>
                    <a:pt x="15468" y="8908"/>
                    <a:pt x="15274" y="8896"/>
                    <a:pt x="15138" y="8856"/>
                  </a:cubicBezTo>
                  <a:cubicBezTo>
                    <a:pt x="15138" y="8096"/>
                    <a:pt x="15170" y="7367"/>
                    <a:pt x="15202" y="6607"/>
                  </a:cubicBezTo>
                  <a:close/>
                  <a:moveTo>
                    <a:pt x="3076" y="1041"/>
                  </a:moveTo>
                  <a:cubicBezTo>
                    <a:pt x="3587" y="1041"/>
                    <a:pt x="4102" y="1065"/>
                    <a:pt x="4561" y="1065"/>
                  </a:cubicBezTo>
                  <a:cubicBezTo>
                    <a:pt x="5637" y="1065"/>
                    <a:pt x="6714" y="1097"/>
                    <a:pt x="7791" y="1097"/>
                  </a:cubicBezTo>
                  <a:cubicBezTo>
                    <a:pt x="7791" y="1255"/>
                    <a:pt x="7791" y="1413"/>
                    <a:pt x="7823" y="1603"/>
                  </a:cubicBezTo>
                  <a:cubicBezTo>
                    <a:pt x="7854" y="2110"/>
                    <a:pt x="7854" y="2649"/>
                    <a:pt x="7854" y="3155"/>
                  </a:cubicBezTo>
                  <a:cubicBezTo>
                    <a:pt x="7854" y="4169"/>
                    <a:pt x="7791" y="5182"/>
                    <a:pt x="7664" y="6195"/>
                  </a:cubicBezTo>
                  <a:cubicBezTo>
                    <a:pt x="7569" y="7209"/>
                    <a:pt x="7348" y="8191"/>
                    <a:pt x="7221" y="9204"/>
                  </a:cubicBezTo>
                  <a:cubicBezTo>
                    <a:pt x="7158" y="9616"/>
                    <a:pt x="7158" y="10059"/>
                    <a:pt x="7348" y="10471"/>
                  </a:cubicBezTo>
                  <a:cubicBezTo>
                    <a:pt x="6208" y="10471"/>
                    <a:pt x="5067" y="10439"/>
                    <a:pt x="3927" y="10439"/>
                  </a:cubicBezTo>
                  <a:cubicBezTo>
                    <a:pt x="3730" y="10439"/>
                    <a:pt x="3508" y="10442"/>
                    <a:pt x="3275" y="10442"/>
                  </a:cubicBezTo>
                  <a:cubicBezTo>
                    <a:pt x="2457" y="10442"/>
                    <a:pt x="1499" y="10404"/>
                    <a:pt x="982" y="10059"/>
                  </a:cubicBezTo>
                  <a:cubicBezTo>
                    <a:pt x="285" y="9584"/>
                    <a:pt x="602" y="8349"/>
                    <a:pt x="602" y="7747"/>
                  </a:cubicBezTo>
                  <a:cubicBezTo>
                    <a:pt x="634" y="7082"/>
                    <a:pt x="634" y="6385"/>
                    <a:pt x="634" y="5689"/>
                  </a:cubicBezTo>
                  <a:cubicBezTo>
                    <a:pt x="634" y="4960"/>
                    <a:pt x="634" y="4232"/>
                    <a:pt x="634" y="3504"/>
                  </a:cubicBezTo>
                  <a:cubicBezTo>
                    <a:pt x="634" y="3124"/>
                    <a:pt x="634" y="2775"/>
                    <a:pt x="634" y="2395"/>
                  </a:cubicBezTo>
                  <a:cubicBezTo>
                    <a:pt x="634" y="1857"/>
                    <a:pt x="634" y="1350"/>
                    <a:pt x="1616" y="1160"/>
                  </a:cubicBezTo>
                  <a:cubicBezTo>
                    <a:pt x="2059" y="1065"/>
                    <a:pt x="2566" y="1041"/>
                    <a:pt x="3076" y="1041"/>
                  </a:cubicBezTo>
                  <a:close/>
                  <a:moveTo>
                    <a:pt x="12909" y="345"/>
                  </a:moveTo>
                  <a:cubicBezTo>
                    <a:pt x="13509" y="345"/>
                    <a:pt x="14071" y="536"/>
                    <a:pt x="14410" y="875"/>
                  </a:cubicBezTo>
                  <a:cubicBezTo>
                    <a:pt x="14441" y="907"/>
                    <a:pt x="14473" y="938"/>
                    <a:pt x="14505" y="970"/>
                  </a:cubicBezTo>
                  <a:cubicBezTo>
                    <a:pt x="14505" y="1002"/>
                    <a:pt x="14505" y="1033"/>
                    <a:pt x="14536" y="1033"/>
                  </a:cubicBezTo>
                  <a:cubicBezTo>
                    <a:pt x="15043" y="1730"/>
                    <a:pt x="14885" y="2617"/>
                    <a:pt x="14853" y="3345"/>
                  </a:cubicBezTo>
                  <a:cubicBezTo>
                    <a:pt x="14853" y="4327"/>
                    <a:pt x="14822" y="5309"/>
                    <a:pt x="14790" y="6290"/>
                  </a:cubicBezTo>
                  <a:cubicBezTo>
                    <a:pt x="14758" y="7272"/>
                    <a:pt x="14758" y="8286"/>
                    <a:pt x="14727" y="9267"/>
                  </a:cubicBezTo>
                  <a:cubicBezTo>
                    <a:pt x="14695" y="9837"/>
                    <a:pt x="14758" y="10629"/>
                    <a:pt x="13586" y="10787"/>
                  </a:cubicBezTo>
                  <a:cubicBezTo>
                    <a:pt x="13448" y="10810"/>
                    <a:pt x="13310" y="10821"/>
                    <a:pt x="13173" y="10821"/>
                  </a:cubicBezTo>
                  <a:cubicBezTo>
                    <a:pt x="12554" y="10821"/>
                    <a:pt x="11951" y="10609"/>
                    <a:pt x="11433" y="10376"/>
                  </a:cubicBezTo>
                  <a:cubicBezTo>
                    <a:pt x="11306" y="8444"/>
                    <a:pt x="10958" y="6544"/>
                    <a:pt x="10958" y="4644"/>
                  </a:cubicBezTo>
                  <a:cubicBezTo>
                    <a:pt x="10990" y="3662"/>
                    <a:pt x="10990" y="2712"/>
                    <a:pt x="11148" y="1762"/>
                  </a:cubicBezTo>
                  <a:cubicBezTo>
                    <a:pt x="11211" y="1192"/>
                    <a:pt x="11370" y="622"/>
                    <a:pt x="12351" y="400"/>
                  </a:cubicBezTo>
                  <a:cubicBezTo>
                    <a:pt x="12537" y="363"/>
                    <a:pt x="12725" y="345"/>
                    <a:pt x="12909" y="345"/>
                  </a:cubicBezTo>
                  <a:close/>
                  <a:moveTo>
                    <a:pt x="9831" y="293"/>
                  </a:moveTo>
                  <a:cubicBezTo>
                    <a:pt x="10292" y="293"/>
                    <a:pt x="10809" y="363"/>
                    <a:pt x="10958" y="685"/>
                  </a:cubicBezTo>
                  <a:cubicBezTo>
                    <a:pt x="10958" y="748"/>
                    <a:pt x="11021" y="780"/>
                    <a:pt x="11085" y="780"/>
                  </a:cubicBezTo>
                  <a:cubicBezTo>
                    <a:pt x="10958" y="907"/>
                    <a:pt x="10863" y="1065"/>
                    <a:pt x="10800" y="1255"/>
                  </a:cubicBezTo>
                  <a:cubicBezTo>
                    <a:pt x="10515" y="2173"/>
                    <a:pt x="10578" y="3187"/>
                    <a:pt x="10578" y="4137"/>
                  </a:cubicBezTo>
                  <a:cubicBezTo>
                    <a:pt x="10515" y="6195"/>
                    <a:pt x="10483" y="8381"/>
                    <a:pt x="11085" y="10407"/>
                  </a:cubicBezTo>
                  <a:cubicBezTo>
                    <a:pt x="11085" y="10407"/>
                    <a:pt x="11085" y="10407"/>
                    <a:pt x="11085" y="10439"/>
                  </a:cubicBezTo>
                  <a:cubicBezTo>
                    <a:pt x="10729" y="10871"/>
                    <a:pt x="10048" y="11160"/>
                    <a:pt x="9319" y="11160"/>
                  </a:cubicBezTo>
                  <a:cubicBezTo>
                    <a:pt x="9139" y="11160"/>
                    <a:pt x="8955" y="11142"/>
                    <a:pt x="8773" y="11104"/>
                  </a:cubicBezTo>
                  <a:cubicBezTo>
                    <a:pt x="7759" y="10882"/>
                    <a:pt x="7569" y="10154"/>
                    <a:pt x="7569" y="9584"/>
                  </a:cubicBezTo>
                  <a:cubicBezTo>
                    <a:pt x="7601" y="8476"/>
                    <a:pt x="7918" y="7399"/>
                    <a:pt x="8044" y="6322"/>
                  </a:cubicBezTo>
                  <a:cubicBezTo>
                    <a:pt x="8203" y="5150"/>
                    <a:pt x="8266" y="3979"/>
                    <a:pt x="8266" y="2807"/>
                  </a:cubicBezTo>
                  <a:cubicBezTo>
                    <a:pt x="8266" y="2268"/>
                    <a:pt x="8203" y="1730"/>
                    <a:pt x="8203" y="1192"/>
                  </a:cubicBezTo>
                  <a:cubicBezTo>
                    <a:pt x="8203" y="685"/>
                    <a:pt x="8583" y="337"/>
                    <a:pt x="9469" y="305"/>
                  </a:cubicBezTo>
                  <a:cubicBezTo>
                    <a:pt x="9579" y="298"/>
                    <a:pt x="9703" y="293"/>
                    <a:pt x="9831" y="293"/>
                  </a:cubicBezTo>
                  <a:close/>
                  <a:moveTo>
                    <a:pt x="72111" y="1857"/>
                  </a:moveTo>
                  <a:cubicBezTo>
                    <a:pt x="72174" y="1888"/>
                    <a:pt x="72238" y="1888"/>
                    <a:pt x="72333" y="1920"/>
                  </a:cubicBezTo>
                  <a:lnTo>
                    <a:pt x="72618" y="2047"/>
                  </a:lnTo>
                  <a:cubicBezTo>
                    <a:pt x="72903" y="2173"/>
                    <a:pt x="73188" y="2300"/>
                    <a:pt x="73504" y="2427"/>
                  </a:cubicBezTo>
                  <a:cubicBezTo>
                    <a:pt x="73979" y="2649"/>
                    <a:pt x="74486" y="2839"/>
                    <a:pt x="74961" y="3029"/>
                  </a:cubicBezTo>
                  <a:cubicBezTo>
                    <a:pt x="76069" y="3440"/>
                    <a:pt x="77210" y="3852"/>
                    <a:pt x="78350" y="4232"/>
                  </a:cubicBezTo>
                  <a:cubicBezTo>
                    <a:pt x="78666" y="4327"/>
                    <a:pt x="78951" y="4422"/>
                    <a:pt x="79268" y="4549"/>
                  </a:cubicBezTo>
                  <a:cubicBezTo>
                    <a:pt x="78001" y="4739"/>
                    <a:pt x="77653" y="5847"/>
                    <a:pt x="77653" y="6544"/>
                  </a:cubicBezTo>
                  <a:cubicBezTo>
                    <a:pt x="77653" y="7494"/>
                    <a:pt x="78223" y="8381"/>
                    <a:pt x="79236" y="9046"/>
                  </a:cubicBezTo>
                  <a:cubicBezTo>
                    <a:pt x="78730" y="9172"/>
                    <a:pt x="78255" y="9299"/>
                    <a:pt x="77780" y="9426"/>
                  </a:cubicBezTo>
                  <a:cubicBezTo>
                    <a:pt x="75658" y="9964"/>
                    <a:pt x="73568" y="10566"/>
                    <a:pt x="71604" y="11294"/>
                  </a:cubicBezTo>
                  <a:cubicBezTo>
                    <a:pt x="70717" y="10724"/>
                    <a:pt x="70844" y="9837"/>
                    <a:pt x="72016" y="9457"/>
                  </a:cubicBezTo>
                  <a:cubicBezTo>
                    <a:pt x="72174" y="9394"/>
                    <a:pt x="72174" y="9236"/>
                    <a:pt x="72016" y="9204"/>
                  </a:cubicBezTo>
                  <a:cubicBezTo>
                    <a:pt x="70527" y="8634"/>
                    <a:pt x="70654" y="7399"/>
                    <a:pt x="72206" y="6924"/>
                  </a:cubicBezTo>
                  <a:cubicBezTo>
                    <a:pt x="72396" y="6892"/>
                    <a:pt x="72364" y="6734"/>
                    <a:pt x="72206" y="6670"/>
                  </a:cubicBezTo>
                  <a:cubicBezTo>
                    <a:pt x="70622" y="6037"/>
                    <a:pt x="70907" y="4644"/>
                    <a:pt x="72681" y="4264"/>
                  </a:cubicBezTo>
                  <a:cubicBezTo>
                    <a:pt x="72903" y="4232"/>
                    <a:pt x="72903" y="4074"/>
                    <a:pt x="72744" y="4010"/>
                  </a:cubicBezTo>
                  <a:cubicBezTo>
                    <a:pt x="71604" y="3535"/>
                    <a:pt x="71382" y="2554"/>
                    <a:pt x="72111" y="1857"/>
                  </a:cubicBezTo>
                  <a:close/>
                  <a:moveTo>
                    <a:pt x="17228" y="9109"/>
                  </a:moveTo>
                  <a:cubicBezTo>
                    <a:pt x="18273" y="9141"/>
                    <a:pt x="19319" y="9141"/>
                    <a:pt x="20364" y="9141"/>
                  </a:cubicBezTo>
                  <a:cubicBezTo>
                    <a:pt x="22454" y="9172"/>
                    <a:pt x="24576" y="9172"/>
                    <a:pt x="26666" y="9204"/>
                  </a:cubicBezTo>
                  <a:cubicBezTo>
                    <a:pt x="39239" y="9284"/>
                    <a:pt x="51834" y="9478"/>
                    <a:pt x="64414" y="9478"/>
                  </a:cubicBezTo>
                  <a:cubicBezTo>
                    <a:pt x="66695" y="9478"/>
                    <a:pt x="68976" y="9472"/>
                    <a:pt x="71256" y="9457"/>
                  </a:cubicBezTo>
                  <a:lnTo>
                    <a:pt x="71256" y="9457"/>
                  </a:lnTo>
                  <a:cubicBezTo>
                    <a:pt x="70401" y="9996"/>
                    <a:pt x="70401" y="10882"/>
                    <a:pt x="71382" y="11389"/>
                  </a:cubicBezTo>
                  <a:cubicBezTo>
                    <a:pt x="71319" y="11421"/>
                    <a:pt x="71256" y="11421"/>
                    <a:pt x="71192" y="11452"/>
                  </a:cubicBezTo>
                  <a:cubicBezTo>
                    <a:pt x="71161" y="11421"/>
                    <a:pt x="71097" y="11389"/>
                    <a:pt x="71002" y="11389"/>
                  </a:cubicBezTo>
                  <a:cubicBezTo>
                    <a:pt x="66885" y="11357"/>
                    <a:pt x="62768" y="11326"/>
                    <a:pt x="58652" y="11262"/>
                  </a:cubicBezTo>
                  <a:cubicBezTo>
                    <a:pt x="44084" y="11072"/>
                    <a:pt x="29548" y="10566"/>
                    <a:pt x="14980" y="10186"/>
                  </a:cubicBezTo>
                  <a:cubicBezTo>
                    <a:pt x="15138" y="9869"/>
                    <a:pt x="15138" y="9457"/>
                    <a:pt x="15138" y="9109"/>
                  </a:cubicBezTo>
                  <a:cubicBezTo>
                    <a:pt x="15339" y="9151"/>
                    <a:pt x="15578" y="9165"/>
                    <a:pt x="15828" y="9165"/>
                  </a:cubicBezTo>
                  <a:cubicBezTo>
                    <a:pt x="16328" y="9165"/>
                    <a:pt x="16869" y="9109"/>
                    <a:pt x="17228" y="9109"/>
                  </a:cubicBezTo>
                  <a:close/>
                  <a:moveTo>
                    <a:pt x="9745" y="1"/>
                  </a:moveTo>
                  <a:cubicBezTo>
                    <a:pt x="8937" y="1"/>
                    <a:pt x="8091" y="242"/>
                    <a:pt x="7886" y="685"/>
                  </a:cubicBezTo>
                  <a:cubicBezTo>
                    <a:pt x="7854" y="717"/>
                    <a:pt x="7854" y="780"/>
                    <a:pt x="7823" y="812"/>
                  </a:cubicBezTo>
                  <a:lnTo>
                    <a:pt x="3452" y="812"/>
                  </a:lnTo>
                  <a:cubicBezTo>
                    <a:pt x="3233" y="812"/>
                    <a:pt x="2997" y="807"/>
                    <a:pt x="2757" y="807"/>
                  </a:cubicBezTo>
                  <a:cubicBezTo>
                    <a:pt x="2094" y="807"/>
                    <a:pt x="1390" y="841"/>
                    <a:pt x="855" y="1097"/>
                  </a:cubicBezTo>
                  <a:cubicBezTo>
                    <a:pt x="0" y="1477"/>
                    <a:pt x="254" y="2300"/>
                    <a:pt x="254" y="2870"/>
                  </a:cubicBezTo>
                  <a:cubicBezTo>
                    <a:pt x="254" y="3820"/>
                    <a:pt x="254" y="4739"/>
                    <a:pt x="222" y="5689"/>
                  </a:cubicBezTo>
                  <a:cubicBezTo>
                    <a:pt x="222" y="6639"/>
                    <a:pt x="222" y="7621"/>
                    <a:pt x="222" y="8602"/>
                  </a:cubicBezTo>
                  <a:cubicBezTo>
                    <a:pt x="222" y="9141"/>
                    <a:pt x="64" y="9806"/>
                    <a:pt x="729" y="10217"/>
                  </a:cubicBezTo>
                  <a:cubicBezTo>
                    <a:pt x="1299" y="10597"/>
                    <a:pt x="2249" y="10629"/>
                    <a:pt x="3009" y="10661"/>
                  </a:cubicBezTo>
                  <a:cubicBezTo>
                    <a:pt x="3408" y="10669"/>
                    <a:pt x="3804" y="10673"/>
                    <a:pt x="4200" y="10673"/>
                  </a:cubicBezTo>
                  <a:cubicBezTo>
                    <a:pt x="5280" y="10673"/>
                    <a:pt x="6353" y="10644"/>
                    <a:pt x="7443" y="10597"/>
                  </a:cubicBezTo>
                  <a:cubicBezTo>
                    <a:pt x="7538" y="10724"/>
                    <a:pt x="7664" y="10851"/>
                    <a:pt x="7791" y="10946"/>
                  </a:cubicBezTo>
                  <a:cubicBezTo>
                    <a:pt x="8190" y="11232"/>
                    <a:pt x="8745" y="11367"/>
                    <a:pt x="9298" y="11367"/>
                  </a:cubicBezTo>
                  <a:cubicBezTo>
                    <a:pt x="10149" y="11367"/>
                    <a:pt x="10993" y="11047"/>
                    <a:pt x="11243" y="10471"/>
                  </a:cubicBezTo>
                  <a:lnTo>
                    <a:pt x="11275" y="10471"/>
                  </a:lnTo>
                  <a:cubicBezTo>
                    <a:pt x="11818" y="10788"/>
                    <a:pt x="12507" y="11056"/>
                    <a:pt x="13226" y="11056"/>
                  </a:cubicBezTo>
                  <a:cubicBezTo>
                    <a:pt x="13513" y="11056"/>
                    <a:pt x="13804" y="11013"/>
                    <a:pt x="14093" y="10914"/>
                  </a:cubicBezTo>
                  <a:cubicBezTo>
                    <a:pt x="14473" y="10819"/>
                    <a:pt x="14727" y="10629"/>
                    <a:pt x="14853" y="10407"/>
                  </a:cubicBezTo>
                  <a:cubicBezTo>
                    <a:pt x="14885" y="10439"/>
                    <a:pt x="14917" y="10439"/>
                    <a:pt x="14980" y="10439"/>
                  </a:cubicBezTo>
                  <a:cubicBezTo>
                    <a:pt x="19065" y="10629"/>
                    <a:pt x="23182" y="10756"/>
                    <a:pt x="27299" y="10882"/>
                  </a:cubicBezTo>
                  <a:cubicBezTo>
                    <a:pt x="41867" y="11326"/>
                    <a:pt x="56403" y="11579"/>
                    <a:pt x="71002" y="11674"/>
                  </a:cubicBezTo>
                  <a:cubicBezTo>
                    <a:pt x="71002" y="11674"/>
                    <a:pt x="71034" y="11674"/>
                    <a:pt x="71034" y="11642"/>
                  </a:cubicBezTo>
                  <a:cubicBezTo>
                    <a:pt x="71071" y="11680"/>
                    <a:pt x="71108" y="11695"/>
                    <a:pt x="71152" y="11695"/>
                  </a:cubicBezTo>
                  <a:cubicBezTo>
                    <a:pt x="71183" y="11695"/>
                    <a:pt x="71216" y="11687"/>
                    <a:pt x="71256" y="11674"/>
                  </a:cubicBezTo>
                  <a:cubicBezTo>
                    <a:pt x="71414" y="11642"/>
                    <a:pt x="71572" y="11579"/>
                    <a:pt x="71763" y="11516"/>
                  </a:cubicBezTo>
                  <a:lnTo>
                    <a:pt x="71794" y="11516"/>
                  </a:lnTo>
                  <a:cubicBezTo>
                    <a:pt x="74486" y="10692"/>
                    <a:pt x="77178" y="9932"/>
                    <a:pt x="79965" y="9172"/>
                  </a:cubicBezTo>
                  <a:cubicBezTo>
                    <a:pt x="81263" y="8824"/>
                    <a:pt x="82562" y="8412"/>
                    <a:pt x="83702" y="7874"/>
                  </a:cubicBezTo>
                  <a:cubicBezTo>
                    <a:pt x="84335" y="7557"/>
                    <a:pt x="85127" y="7146"/>
                    <a:pt x="84969" y="6575"/>
                  </a:cubicBezTo>
                  <a:cubicBezTo>
                    <a:pt x="84778" y="6005"/>
                    <a:pt x="83733" y="5657"/>
                    <a:pt x="82973" y="5404"/>
                  </a:cubicBezTo>
                  <a:cubicBezTo>
                    <a:pt x="81612" y="4960"/>
                    <a:pt x="80250" y="4549"/>
                    <a:pt x="78888" y="4074"/>
                  </a:cubicBezTo>
                  <a:cubicBezTo>
                    <a:pt x="77495" y="3599"/>
                    <a:pt x="76101" y="3124"/>
                    <a:pt x="74771" y="2585"/>
                  </a:cubicBezTo>
                  <a:cubicBezTo>
                    <a:pt x="74106" y="2332"/>
                    <a:pt x="73473" y="2078"/>
                    <a:pt x="72871" y="1793"/>
                  </a:cubicBezTo>
                  <a:cubicBezTo>
                    <a:pt x="72713" y="1730"/>
                    <a:pt x="72586" y="1667"/>
                    <a:pt x="72428" y="1603"/>
                  </a:cubicBezTo>
                  <a:cubicBezTo>
                    <a:pt x="72459" y="1508"/>
                    <a:pt x="72396" y="1413"/>
                    <a:pt x="72238" y="1413"/>
                  </a:cubicBezTo>
                  <a:cubicBezTo>
                    <a:pt x="67994" y="1382"/>
                    <a:pt x="63750" y="1318"/>
                    <a:pt x="59507" y="1287"/>
                  </a:cubicBezTo>
                  <a:cubicBezTo>
                    <a:pt x="52001" y="1192"/>
                    <a:pt x="44495" y="1128"/>
                    <a:pt x="36990" y="1033"/>
                  </a:cubicBezTo>
                  <a:cubicBezTo>
                    <a:pt x="30856" y="981"/>
                    <a:pt x="24722" y="820"/>
                    <a:pt x="18606" y="820"/>
                  </a:cubicBezTo>
                  <a:cubicBezTo>
                    <a:pt x="17333" y="820"/>
                    <a:pt x="16061" y="827"/>
                    <a:pt x="14790" y="843"/>
                  </a:cubicBezTo>
                  <a:cubicBezTo>
                    <a:pt x="14420" y="394"/>
                    <a:pt x="13872" y="77"/>
                    <a:pt x="13019" y="77"/>
                  </a:cubicBezTo>
                  <a:cubicBezTo>
                    <a:pt x="12851" y="77"/>
                    <a:pt x="12671" y="89"/>
                    <a:pt x="12478" y="115"/>
                  </a:cubicBezTo>
                  <a:cubicBezTo>
                    <a:pt x="12003" y="178"/>
                    <a:pt x="11591" y="337"/>
                    <a:pt x="11306" y="558"/>
                  </a:cubicBezTo>
                  <a:cubicBezTo>
                    <a:pt x="11102" y="178"/>
                    <a:pt x="10438" y="1"/>
                    <a:pt x="974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grpSp>
        <p:nvGrpSpPr>
          <p:cNvPr id="47" name="Google Shape;2038;p41">
            <a:extLst>
              <a:ext uri="{FF2B5EF4-FFF2-40B4-BE49-F238E27FC236}">
                <a16:creationId xmlns:a16="http://schemas.microsoft.com/office/drawing/2014/main" id="{334B3AA8-7F7C-DDA6-03FE-3B7389182F1D}"/>
              </a:ext>
            </a:extLst>
          </p:cNvPr>
          <p:cNvGrpSpPr/>
          <p:nvPr/>
        </p:nvGrpSpPr>
        <p:grpSpPr>
          <a:xfrm>
            <a:off x="3839309" y="1659938"/>
            <a:ext cx="1509337" cy="241019"/>
            <a:chOff x="710152" y="1350219"/>
            <a:chExt cx="2558705" cy="351522"/>
          </a:xfrm>
        </p:grpSpPr>
        <p:sp>
          <p:nvSpPr>
            <p:cNvPr id="48" name="Google Shape;2039;p41">
              <a:extLst>
                <a:ext uri="{FF2B5EF4-FFF2-40B4-BE49-F238E27FC236}">
                  <a16:creationId xmlns:a16="http://schemas.microsoft.com/office/drawing/2014/main" id="{8C6089A5-F067-3CE9-4000-92A1D4E8C3BC}"/>
                </a:ext>
              </a:extLst>
            </p:cNvPr>
            <p:cNvSpPr/>
            <p:nvPr/>
          </p:nvSpPr>
          <p:spPr>
            <a:xfrm>
              <a:off x="1153741" y="1378412"/>
              <a:ext cx="1736271" cy="318910"/>
            </a:xfrm>
            <a:custGeom>
              <a:avLst/>
              <a:gdLst/>
              <a:ahLst/>
              <a:cxnLst/>
              <a:rect l="l" t="t" r="r" b="b"/>
              <a:pathLst>
                <a:path w="57765" h="10610" extrusionOk="0">
                  <a:moveTo>
                    <a:pt x="982" y="0"/>
                  </a:moveTo>
                  <a:lnTo>
                    <a:pt x="0" y="95"/>
                  </a:lnTo>
                  <a:lnTo>
                    <a:pt x="254" y="729"/>
                  </a:lnTo>
                  <a:lnTo>
                    <a:pt x="254" y="2312"/>
                  </a:lnTo>
                  <a:lnTo>
                    <a:pt x="159" y="8329"/>
                  </a:lnTo>
                  <a:lnTo>
                    <a:pt x="32" y="9311"/>
                  </a:lnTo>
                  <a:lnTo>
                    <a:pt x="570" y="9469"/>
                  </a:lnTo>
                  <a:lnTo>
                    <a:pt x="1520" y="9501"/>
                  </a:lnTo>
                  <a:lnTo>
                    <a:pt x="16721" y="9913"/>
                  </a:lnTo>
                  <a:lnTo>
                    <a:pt x="37940" y="10419"/>
                  </a:lnTo>
                  <a:lnTo>
                    <a:pt x="55833" y="10546"/>
                  </a:lnTo>
                  <a:lnTo>
                    <a:pt x="56434" y="10609"/>
                  </a:lnTo>
                  <a:lnTo>
                    <a:pt x="56846" y="10483"/>
                  </a:lnTo>
                  <a:lnTo>
                    <a:pt x="56466" y="10261"/>
                  </a:lnTo>
                  <a:lnTo>
                    <a:pt x="56213" y="9754"/>
                  </a:lnTo>
                  <a:lnTo>
                    <a:pt x="56181" y="9026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4"/>
                  </a:lnTo>
                  <a:lnTo>
                    <a:pt x="56213" y="6429"/>
                  </a:lnTo>
                  <a:lnTo>
                    <a:pt x="57226" y="5796"/>
                  </a:lnTo>
                  <a:lnTo>
                    <a:pt x="56688" y="5574"/>
                  </a:lnTo>
                  <a:lnTo>
                    <a:pt x="56213" y="4687"/>
                  </a:lnTo>
                  <a:lnTo>
                    <a:pt x="56308" y="4212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02"/>
                  </a:lnTo>
                  <a:lnTo>
                    <a:pt x="56751" y="1647"/>
                  </a:lnTo>
                  <a:lnTo>
                    <a:pt x="57100" y="824"/>
                  </a:lnTo>
                  <a:lnTo>
                    <a:pt x="57005" y="665"/>
                  </a:lnTo>
                  <a:lnTo>
                    <a:pt x="43545" y="475"/>
                  </a:lnTo>
                  <a:lnTo>
                    <a:pt x="35565" y="444"/>
                  </a:lnTo>
                  <a:lnTo>
                    <a:pt x="29674" y="349"/>
                  </a:lnTo>
                  <a:lnTo>
                    <a:pt x="20585" y="222"/>
                  </a:lnTo>
                  <a:lnTo>
                    <a:pt x="11939" y="127"/>
                  </a:lnTo>
                  <a:lnTo>
                    <a:pt x="2502" y="64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49" name="Google Shape;2040;p41">
              <a:extLst>
                <a:ext uri="{FF2B5EF4-FFF2-40B4-BE49-F238E27FC236}">
                  <a16:creationId xmlns:a16="http://schemas.microsoft.com/office/drawing/2014/main" id="{D7F89345-643E-B97A-EC21-33F24DE1C689}"/>
                </a:ext>
              </a:extLst>
            </p:cNvPr>
            <p:cNvSpPr/>
            <p:nvPr/>
          </p:nvSpPr>
          <p:spPr>
            <a:xfrm>
              <a:off x="937658" y="1358995"/>
              <a:ext cx="106644" cy="326665"/>
            </a:xfrm>
            <a:custGeom>
              <a:avLst/>
              <a:gdLst/>
              <a:ahLst/>
              <a:cxnLst/>
              <a:rect l="l" t="t" r="r" b="b"/>
              <a:pathLst>
                <a:path w="3548" h="10868" extrusionOk="0">
                  <a:moveTo>
                    <a:pt x="2262" y="1"/>
                  </a:moveTo>
                  <a:cubicBezTo>
                    <a:pt x="2134" y="1"/>
                    <a:pt x="2010" y="6"/>
                    <a:pt x="1900" y="13"/>
                  </a:cubicBezTo>
                  <a:cubicBezTo>
                    <a:pt x="1014" y="45"/>
                    <a:pt x="634" y="393"/>
                    <a:pt x="634" y="900"/>
                  </a:cubicBezTo>
                  <a:cubicBezTo>
                    <a:pt x="634" y="1438"/>
                    <a:pt x="697" y="1976"/>
                    <a:pt x="697" y="2515"/>
                  </a:cubicBezTo>
                  <a:cubicBezTo>
                    <a:pt x="697" y="3687"/>
                    <a:pt x="634" y="4858"/>
                    <a:pt x="507" y="6030"/>
                  </a:cubicBezTo>
                  <a:cubicBezTo>
                    <a:pt x="380" y="7107"/>
                    <a:pt x="32" y="8215"/>
                    <a:pt x="0" y="9292"/>
                  </a:cubicBezTo>
                  <a:cubicBezTo>
                    <a:pt x="0" y="9862"/>
                    <a:pt x="190" y="10590"/>
                    <a:pt x="1204" y="10812"/>
                  </a:cubicBezTo>
                  <a:cubicBezTo>
                    <a:pt x="1386" y="10850"/>
                    <a:pt x="1570" y="10868"/>
                    <a:pt x="1750" y="10868"/>
                  </a:cubicBezTo>
                  <a:cubicBezTo>
                    <a:pt x="2479" y="10868"/>
                    <a:pt x="3160" y="10579"/>
                    <a:pt x="3516" y="10147"/>
                  </a:cubicBezTo>
                  <a:lnTo>
                    <a:pt x="3547" y="10147"/>
                  </a:lnTo>
                  <a:cubicBezTo>
                    <a:pt x="3516" y="10115"/>
                    <a:pt x="3516" y="10115"/>
                    <a:pt x="3516" y="10115"/>
                  </a:cubicBezTo>
                  <a:cubicBezTo>
                    <a:pt x="2914" y="8089"/>
                    <a:pt x="2946" y="5903"/>
                    <a:pt x="3009" y="3845"/>
                  </a:cubicBezTo>
                  <a:cubicBezTo>
                    <a:pt x="3009" y="2895"/>
                    <a:pt x="2946" y="1881"/>
                    <a:pt x="3231" y="963"/>
                  </a:cubicBezTo>
                  <a:cubicBezTo>
                    <a:pt x="3294" y="805"/>
                    <a:pt x="3389" y="646"/>
                    <a:pt x="3516" y="488"/>
                  </a:cubicBezTo>
                  <a:cubicBezTo>
                    <a:pt x="3452" y="488"/>
                    <a:pt x="3389" y="456"/>
                    <a:pt x="3389" y="393"/>
                  </a:cubicBezTo>
                  <a:cubicBezTo>
                    <a:pt x="3240" y="71"/>
                    <a:pt x="2723" y="1"/>
                    <a:pt x="226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0" name="Google Shape;2041;p41">
              <a:extLst>
                <a:ext uri="{FF2B5EF4-FFF2-40B4-BE49-F238E27FC236}">
                  <a16:creationId xmlns:a16="http://schemas.microsoft.com/office/drawing/2014/main" id="{C8CF8965-E00C-1518-7907-E3B4CD70BC47}"/>
                </a:ext>
              </a:extLst>
            </p:cNvPr>
            <p:cNvSpPr/>
            <p:nvPr/>
          </p:nvSpPr>
          <p:spPr>
            <a:xfrm>
              <a:off x="1039492" y="1360558"/>
              <a:ext cx="122845" cy="314912"/>
            </a:xfrm>
            <a:custGeom>
              <a:avLst/>
              <a:gdLst/>
              <a:ahLst/>
              <a:cxnLst/>
              <a:rect l="l" t="t" r="r" b="b"/>
              <a:pathLst>
                <a:path w="4087" h="10477" extrusionOk="0">
                  <a:moveTo>
                    <a:pt x="1952" y="1"/>
                  </a:moveTo>
                  <a:cubicBezTo>
                    <a:pt x="1768" y="1"/>
                    <a:pt x="1580" y="19"/>
                    <a:pt x="1394" y="56"/>
                  </a:cubicBezTo>
                  <a:cubicBezTo>
                    <a:pt x="413" y="278"/>
                    <a:pt x="254" y="848"/>
                    <a:pt x="191" y="1418"/>
                  </a:cubicBezTo>
                  <a:cubicBezTo>
                    <a:pt x="33" y="2368"/>
                    <a:pt x="33" y="3318"/>
                    <a:pt x="1" y="4300"/>
                  </a:cubicBezTo>
                  <a:cubicBezTo>
                    <a:pt x="1" y="6200"/>
                    <a:pt x="349" y="8100"/>
                    <a:pt x="476" y="10032"/>
                  </a:cubicBezTo>
                  <a:cubicBezTo>
                    <a:pt x="994" y="10265"/>
                    <a:pt x="1597" y="10477"/>
                    <a:pt x="2216" y="10477"/>
                  </a:cubicBezTo>
                  <a:cubicBezTo>
                    <a:pt x="2353" y="10477"/>
                    <a:pt x="2491" y="10466"/>
                    <a:pt x="2629" y="10443"/>
                  </a:cubicBezTo>
                  <a:cubicBezTo>
                    <a:pt x="3801" y="10285"/>
                    <a:pt x="3738" y="9493"/>
                    <a:pt x="3770" y="8923"/>
                  </a:cubicBezTo>
                  <a:cubicBezTo>
                    <a:pt x="3801" y="7942"/>
                    <a:pt x="3801" y="6928"/>
                    <a:pt x="3833" y="5946"/>
                  </a:cubicBezTo>
                  <a:cubicBezTo>
                    <a:pt x="3865" y="4965"/>
                    <a:pt x="3896" y="3983"/>
                    <a:pt x="3896" y="3001"/>
                  </a:cubicBezTo>
                  <a:cubicBezTo>
                    <a:pt x="3928" y="2273"/>
                    <a:pt x="4086" y="1386"/>
                    <a:pt x="3579" y="689"/>
                  </a:cubicBezTo>
                  <a:cubicBezTo>
                    <a:pt x="3548" y="689"/>
                    <a:pt x="3548" y="658"/>
                    <a:pt x="3548" y="626"/>
                  </a:cubicBezTo>
                  <a:cubicBezTo>
                    <a:pt x="3516" y="594"/>
                    <a:pt x="3484" y="563"/>
                    <a:pt x="3453" y="531"/>
                  </a:cubicBezTo>
                  <a:cubicBezTo>
                    <a:pt x="3114" y="192"/>
                    <a:pt x="2552" y="1"/>
                    <a:pt x="195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1" name="Google Shape;2042;p41">
              <a:extLst>
                <a:ext uri="{FF2B5EF4-FFF2-40B4-BE49-F238E27FC236}">
                  <a16:creationId xmlns:a16="http://schemas.microsoft.com/office/drawing/2014/main" id="{8A41AF73-825A-25A0-62E7-A3A02D402365}"/>
                </a:ext>
              </a:extLst>
            </p:cNvPr>
            <p:cNvSpPr/>
            <p:nvPr/>
          </p:nvSpPr>
          <p:spPr>
            <a:xfrm>
              <a:off x="718719" y="1381358"/>
              <a:ext cx="227535" cy="282751"/>
            </a:xfrm>
            <a:custGeom>
              <a:avLst/>
              <a:gdLst/>
              <a:ahLst/>
              <a:cxnLst/>
              <a:rect l="l" t="t" r="r" b="b"/>
              <a:pathLst>
                <a:path w="7570" h="9407" extrusionOk="0">
                  <a:moveTo>
                    <a:pt x="2652" y="1"/>
                  </a:moveTo>
                  <a:cubicBezTo>
                    <a:pt x="2189" y="1"/>
                    <a:pt x="1734" y="20"/>
                    <a:pt x="1331" y="92"/>
                  </a:cubicBezTo>
                  <a:cubicBezTo>
                    <a:pt x="349" y="314"/>
                    <a:pt x="349" y="821"/>
                    <a:pt x="349" y="1359"/>
                  </a:cubicBezTo>
                  <a:cubicBezTo>
                    <a:pt x="349" y="1708"/>
                    <a:pt x="349" y="2088"/>
                    <a:pt x="349" y="2468"/>
                  </a:cubicBezTo>
                  <a:cubicBezTo>
                    <a:pt x="349" y="3196"/>
                    <a:pt x="349" y="3924"/>
                    <a:pt x="349" y="4653"/>
                  </a:cubicBezTo>
                  <a:cubicBezTo>
                    <a:pt x="349" y="5349"/>
                    <a:pt x="349" y="6014"/>
                    <a:pt x="317" y="6711"/>
                  </a:cubicBezTo>
                  <a:cubicBezTo>
                    <a:pt x="317" y="7313"/>
                    <a:pt x="0" y="8548"/>
                    <a:pt x="697" y="9023"/>
                  </a:cubicBezTo>
                  <a:cubicBezTo>
                    <a:pt x="1214" y="9368"/>
                    <a:pt x="2172" y="9406"/>
                    <a:pt x="2990" y="9406"/>
                  </a:cubicBezTo>
                  <a:cubicBezTo>
                    <a:pt x="3223" y="9406"/>
                    <a:pt x="3445" y="9403"/>
                    <a:pt x="3642" y="9403"/>
                  </a:cubicBezTo>
                  <a:lnTo>
                    <a:pt x="7063" y="9403"/>
                  </a:lnTo>
                  <a:cubicBezTo>
                    <a:pt x="6873" y="9023"/>
                    <a:pt x="6873" y="8580"/>
                    <a:pt x="6936" y="8168"/>
                  </a:cubicBezTo>
                  <a:cubicBezTo>
                    <a:pt x="7063" y="7155"/>
                    <a:pt x="7284" y="6173"/>
                    <a:pt x="7379" y="5159"/>
                  </a:cubicBezTo>
                  <a:cubicBezTo>
                    <a:pt x="7506" y="4146"/>
                    <a:pt x="7569" y="3133"/>
                    <a:pt x="7569" y="2119"/>
                  </a:cubicBezTo>
                  <a:cubicBezTo>
                    <a:pt x="7569" y="1613"/>
                    <a:pt x="7569" y="1074"/>
                    <a:pt x="7538" y="536"/>
                  </a:cubicBezTo>
                  <a:cubicBezTo>
                    <a:pt x="7506" y="377"/>
                    <a:pt x="7506" y="219"/>
                    <a:pt x="7506" y="29"/>
                  </a:cubicBezTo>
                  <a:lnTo>
                    <a:pt x="4276" y="29"/>
                  </a:lnTo>
                  <a:cubicBezTo>
                    <a:pt x="3775" y="29"/>
                    <a:pt x="3208" y="1"/>
                    <a:pt x="2652" y="1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2" name="Google Shape;2043;p41">
              <a:extLst>
                <a:ext uri="{FF2B5EF4-FFF2-40B4-BE49-F238E27FC236}">
                  <a16:creationId xmlns:a16="http://schemas.microsoft.com/office/drawing/2014/main" id="{B51B3B86-590D-65AB-C043-AF58EFDE5458}"/>
                </a:ext>
              </a:extLst>
            </p:cNvPr>
            <p:cNvSpPr/>
            <p:nvPr/>
          </p:nvSpPr>
          <p:spPr>
            <a:xfrm>
              <a:off x="2830018" y="1406005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855" y="698"/>
                    <a:pt x="1077" y="1679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4"/>
                  </a:cubicBezTo>
                  <a:cubicBezTo>
                    <a:pt x="1837" y="4878"/>
                    <a:pt x="1869" y="5036"/>
                    <a:pt x="1679" y="5068"/>
                  </a:cubicBezTo>
                  <a:cubicBezTo>
                    <a:pt x="127" y="5543"/>
                    <a:pt x="0" y="6778"/>
                    <a:pt x="1489" y="7348"/>
                  </a:cubicBezTo>
                  <a:cubicBezTo>
                    <a:pt x="1647" y="7380"/>
                    <a:pt x="1647" y="7538"/>
                    <a:pt x="1489" y="7601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710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38"/>
                    <a:pt x="7126" y="4688"/>
                  </a:cubicBezTo>
                  <a:cubicBezTo>
                    <a:pt x="7126" y="3991"/>
                    <a:pt x="7474" y="2883"/>
                    <a:pt x="8741" y="2693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83"/>
                    <a:pt x="3452" y="793"/>
                    <a:pt x="2977" y="571"/>
                  </a:cubicBezTo>
                  <a:cubicBezTo>
                    <a:pt x="2661" y="444"/>
                    <a:pt x="2376" y="317"/>
                    <a:pt x="2091" y="191"/>
                  </a:cubicBezTo>
                  <a:cubicBezTo>
                    <a:pt x="1996" y="159"/>
                    <a:pt x="1901" y="96"/>
                    <a:pt x="1806" y="64"/>
                  </a:cubicBezTo>
                  <a:cubicBezTo>
                    <a:pt x="1711" y="64"/>
                    <a:pt x="1647" y="32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3" name="Google Shape;2044;p41">
              <a:extLst>
                <a:ext uri="{FF2B5EF4-FFF2-40B4-BE49-F238E27FC236}">
                  <a16:creationId xmlns:a16="http://schemas.microsoft.com/office/drawing/2014/main" id="{4AFDD8B6-6E2E-3952-C295-3BBC564AA2E8}"/>
                </a:ext>
              </a:extLst>
            </p:cNvPr>
            <p:cNvSpPr/>
            <p:nvPr/>
          </p:nvSpPr>
          <p:spPr>
            <a:xfrm>
              <a:off x="1178478" y="1448837"/>
              <a:ext cx="1684873" cy="35798"/>
            </a:xfrm>
            <a:custGeom>
              <a:avLst/>
              <a:gdLst/>
              <a:ahLst/>
              <a:cxnLst/>
              <a:rect l="l" t="t" r="r" b="b"/>
              <a:pathLst>
                <a:path w="56055" h="1191" extrusionOk="0">
                  <a:moveTo>
                    <a:pt x="159" y="1"/>
                  </a:moveTo>
                  <a:cubicBezTo>
                    <a:pt x="32" y="1"/>
                    <a:pt x="1" y="64"/>
                    <a:pt x="1" y="96"/>
                  </a:cubicBezTo>
                  <a:cubicBezTo>
                    <a:pt x="1" y="159"/>
                    <a:pt x="32" y="223"/>
                    <a:pt x="159" y="223"/>
                  </a:cubicBezTo>
                  <a:cubicBezTo>
                    <a:pt x="4276" y="508"/>
                    <a:pt x="8488" y="571"/>
                    <a:pt x="12637" y="698"/>
                  </a:cubicBezTo>
                  <a:cubicBezTo>
                    <a:pt x="19984" y="951"/>
                    <a:pt x="27331" y="1078"/>
                    <a:pt x="34710" y="1141"/>
                  </a:cubicBezTo>
                  <a:cubicBezTo>
                    <a:pt x="37790" y="1168"/>
                    <a:pt x="40883" y="1190"/>
                    <a:pt x="43977" y="1190"/>
                  </a:cubicBezTo>
                  <a:cubicBezTo>
                    <a:pt x="48008" y="1190"/>
                    <a:pt x="52042" y="1153"/>
                    <a:pt x="56055" y="1046"/>
                  </a:cubicBezTo>
                  <a:lnTo>
                    <a:pt x="56055" y="888"/>
                  </a:lnTo>
                  <a:cubicBezTo>
                    <a:pt x="52128" y="888"/>
                    <a:pt x="48201" y="919"/>
                    <a:pt x="44274" y="919"/>
                  </a:cubicBezTo>
                  <a:cubicBezTo>
                    <a:pt x="43308" y="923"/>
                    <a:pt x="42341" y="925"/>
                    <a:pt x="41374" y="925"/>
                  </a:cubicBezTo>
                  <a:cubicBezTo>
                    <a:pt x="34987" y="925"/>
                    <a:pt x="28582" y="839"/>
                    <a:pt x="22201" y="729"/>
                  </a:cubicBezTo>
                  <a:cubicBezTo>
                    <a:pt x="18495" y="634"/>
                    <a:pt x="14790" y="539"/>
                    <a:pt x="11053" y="413"/>
                  </a:cubicBezTo>
                  <a:cubicBezTo>
                    <a:pt x="7443" y="286"/>
                    <a:pt x="3801" y="96"/>
                    <a:pt x="1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4" name="Google Shape;2045;p41">
              <a:extLst>
                <a:ext uri="{FF2B5EF4-FFF2-40B4-BE49-F238E27FC236}">
                  <a16:creationId xmlns:a16="http://schemas.microsoft.com/office/drawing/2014/main" id="{AFD9B298-186F-0CFC-8838-6A8C3FBB204C}"/>
                </a:ext>
              </a:extLst>
            </p:cNvPr>
            <p:cNvSpPr/>
            <p:nvPr/>
          </p:nvSpPr>
          <p:spPr>
            <a:xfrm>
              <a:off x="3028968" y="1490737"/>
              <a:ext cx="229429" cy="129488"/>
            </a:xfrm>
            <a:custGeom>
              <a:avLst/>
              <a:gdLst/>
              <a:ahLst/>
              <a:cxnLst/>
              <a:rect l="l" t="t" r="r" b="b"/>
              <a:pathLst>
                <a:path w="7633" h="4308" extrusionOk="0">
                  <a:moveTo>
                    <a:pt x="2502" y="0"/>
                  </a:moveTo>
                  <a:cubicBezTo>
                    <a:pt x="2470" y="0"/>
                    <a:pt x="2470" y="32"/>
                    <a:pt x="2407" y="64"/>
                  </a:cubicBezTo>
                  <a:cubicBezTo>
                    <a:pt x="0" y="950"/>
                    <a:pt x="950" y="3167"/>
                    <a:pt x="2375" y="4307"/>
                  </a:cubicBezTo>
                  <a:cubicBezTo>
                    <a:pt x="2945" y="4149"/>
                    <a:pt x="3516" y="3991"/>
                    <a:pt x="4086" y="3832"/>
                  </a:cubicBezTo>
                  <a:cubicBezTo>
                    <a:pt x="4624" y="3642"/>
                    <a:pt x="5162" y="3452"/>
                    <a:pt x="5637" y="3231"/>
                  </a:cubicBezTo>
                  <a:cubicBezTo>
                    <a:pt x="6144" y="3041"/>
                    <a:pt x="7189" y="2629"/>
                    <a:pt x="7347" y="2217"/>
                  </a:cubicBezTo>
                  <a:cubicBezTo>
                    <a:pt x="7632" y="1394"/>
                    <a:pt x="5352" y="919"/>
                    <a:pt x="4497" y="634"/>
                  </a:cubicBezTo>
                  <a:cubicBezTo>
                    <a:pt x="3832" y="412"/>
                    <a:pt x="3167" y="190"/>
                    <a:pt x="2502" y="0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5" name="Google Shape;2046;p41">
              <a:extLst>
                <a:ext uri="{FF2B5EF4-FFF2-40B4-BE49-F238E27FC236}">
                  <a16:creationId xmlns:a16="http://schemas.microsoft.com/office/drawing/2014/main" id="{21D623E9-060E-4AF0-0A1A-2407892E06CC}"/>
                </a:ext>
              </a:extLst>
            </p:cNvPr>
            <p:cNvSpPr/>
            <p:nvPr/>
          </p:nvSpPr>
          <p:spPr>
            <a:xfrm>
              <a:off x="710152" y="1350219"/>
              <a:ext cx="2558705" cy="351522"/>
            </a:xfrm>
            <a:custGeom>
              <a:avLst/>
              <a:gdLst/>
              <a:ahLst/>
              <a:cxnLst/>
              <a:rect l="l" t="t" r="r" b="b"/>
              <a:pathLst>
                <a:path w="85127" h="11695" extrusionOk="0">
                  <a:moveTo>
                    <a:pt x="14917" y="1065"/>
                  </a:moveTo>
                  <a:lnTo>
                    <a:pt x="14917" y="1065"/>
                  </a:lnTo>
                  <a:cubicBezTo>
                    <a:pt x="19065" y="1192"/>
                    <a:pt x="23245" y="1192"/>
                    <a:pt x="27362" y="1223"/>
                  </a:cubicBezTo>
                  <a:cubicBezTo>
                    <a:pt x="42120" y="1382"/>
                    <a:pt x="56878" y="1540"/>
                    <a:pt x="71636" y="1698"/>
                  </a:cubicBezTo>
                  <a:cubicBezTo>
                    <a:pt x="71636" y="1730"/>
                    <a:pt x="71667" y="1730"/>
                    <a:pt x="71667" y="1730"/>
                  </a:cubicBezTo>
                  <a:cubicBezTo>
                    <a:pt x="70876" y="2490"/>
                    <a:pt x="71129" y="3504"/>
                    <a:pt x="72174" y="4105"/>
                  </a:cubicBezTo>
                  <a:cubicBezTo>
                    <a:pt x="72079" y="4105"/>
                    <a:pt x="72016" y="4137"/>
                    <a:pt x="71953" y="4169"/>
                  </a:cubicBezTo>
                  <a:lnTo>
                    <a:pt x="71636" y="4169"/>
                  </a:lnTo>
                  <a:lnTo>
                    <a:pt x="71636" y="4327"/>
                  </a:lnTo>
                  <a:cubicBezTo>
                    <a:pt x="70496" y="4897"/>
                    <a:pt x="70369" y="6005"/>
                    <a:pt x="71477" y="6702"/>
                  </a:cubicBezTo>
                  <a:cubicBezTo>
                    <a:pt x="67392" y="6639"/>
                    <a:pt x="63307" y="6639"/>
                    <a:pt x="59190" y="6639"/>
                  </a:cubicBezTo>
                  <a:cubicBezTo>
                    <a:pt x="51874" y="6607"/>
                    <a:pt x="44559" y="6575"/>
                    <a:pt x="37243" y="6544"/>
                  </a:cubicBezTo>
                  <a:cubicBezTo>
                    <a:pt x="33570" y="6512"/>
                    <a:pt x="29896" y="6512"/>
                    <a:pt x="26254" y="6480"/>
                  </a:cubicBezTo>
                  <a:cubicBezTo>
                    <a:pt x="23574" y="6457"/>
                    <a:pt x="20860" y="6382"/>
                    <a:pt x="18161" y="6382"/>
                  </a:cubicBezTo>
                  <a:cubicBezTo>
                    <a:pt x="17193" y="6382"/>
                    <a:pt x="16227" y="6392"/>
                    <a:pt x="15265" y="6417"/>
                  </a:cubicBezTo>
                  <a:lnTo>
                    <a:pt x="15202" y="6417"/>
                  </a:lnTo>
                  <a:cubicBezTo>
                    <a:pt x="15265" y="5404"/>
                    <a:pt x="15297" y="4390"/>
                    <a:pt x="15297" y="3377"/>
                  </a:cubicBezTo>
                  <a:cubicBezTo>
                    <a:pt x="15297" y="3029"/>
                    <a:pt x="15297" y="2680"/>
                    <a:pt x="15297" y="2332"/>
                  </a:cubicBezTo>
                  <a:cubicBezTo>
                    <a:pt x="15297" y="1952"/>
                    <a:pt x="15170" y="1477"/>
                    <a:pt x="14917" y="1065"/>
                  </a:cubicBezTo>
                  <a:close/>
                  <a:moveTo>
                    <a:pt x="79648" y="4644"/>
                  </a:moveTo>
                  <a:cubicBezTo>
                    <a:pt x="80313" y="4865"/>
                    <a:pt x="80978" y="5087"/>
                    <a:pt x="81643" y="5309"/>
                  </a:cubicBezTo>
                  <a:cubicBezTo>
                    <a:pt x="82498" y="5594"/>
                    <a:pt x="84778" y="6069"/>
                    <a:pt x="84493" y="6892"/>
                  </a:cubicBezTo>
                  <a:cubicBezTo>
                    <a:pt x="84335" y="7304"/>
                    <a:pt x="83290" y="7716"/>
                    <a:pt x="82783" y="7906"/>
                  </a:cubicBezTo>
                  <a:cubicBezTo>
                    <a:pt x="82308" y="8127"/>
                    <a:pt x="81770" y="8317"/>
                    <a:pt x="81232" y="8476"/>
                  </a:cubicBezTo>
                  <a:cubicBezTo>
                    <a:pt x="80662" y="8666"/>
                    <a:pt x="80091" y="8824"/>
                    <a:pt x="79521" y="8982"/>
                  </a:cubicBezTo>
                  <a:cubicBezTo>
                    <a:pt x="78096" y="7842"/>
                    <a:pt x="77146" y="5594"/>
                    <a:pt x="79553" y="4739"/>
                  </a:cubicBezTo>
                  <a:cubicBezTo>
                    <a:pt x="79585" y="4707"/>
                    <a:pt x="79616" y="4675"/>
                    <a:pt x="79648" y="4644"/>
                  </a:cubicBezTo>
                  <a:close/>
                  <a:moveTo>
                    <a:pt x="15265" y="6607"/>
                  </a:moveTo>
                  <a:cubicBezTo>
                    <a:pt x="17584" y="6713"/>
                    <a:pt x="19933" y="6731"/>
                    <a:pt x="22279" y="6731"/>
                  </a:cubicBezTo>
                  <a:cubicBezTo>
                    <a:pt x="23397" y="6731"/>
                    <a:pt x="24514" y="6727"/>
                    <a:pt x="25627" y="6727"/>
                  </a:cubicBezTo>
                  <a:cubicBezTo>
                    <a:pt x="26355" y="6727"/>
                    <a:pt x="27082" y="6728"/>
                    <a:pt x="27806" y="6734"/>
                  </a:cubicBezTo>
                  <a:cubicBezTo>
                    <a:pt x="38510" y="6804"/>
                    <a:pt x="49232" y="6908"/>
                    <a:pt x="59945" y="6908"/>
                  </a:cubicBezTo>
                  <a:cubicBezTo>
                    <a:pt x="63812" y="6908"/>
                    <a:pt x="67677" y="6894"/>
                    <a:pt x="71541" y="6860"/>
                  </a:cubicBezTo>
                  <a:lnTo>
                    <a:pt x="71541" y="6860"/>
                  </a:lnTo>
                  <a:cubicBezTo>
                    <a:pt x="70179" y="7462"/>
                    <a:pt x="70147" y="8666"/>
                    <a:pt x="71509" y="9331"/>
                  </a:cubicBezTo>
                  <a:lnTo>
                    <a:pt x="71477" y="9331"/>
                  </a:lnTo>
                  <a:cubicBezTo>
                    <a:pt x="67329" y="9236"/>
                    <a:pt x="63180" y="9204"/>
                    <a:pt x="59032" y="9172"/>
                  </a:cubicBezTo>
                  <a:cubicBezTo>
                    <a:pt x="51716" y="9141"/>
                    <a:pt x="44400" y="9077"/>
                    <a:pt x="37053" y="9014"/>
                  </a:cubicBezTo>
                  <a:cubicBezTo>
                    <a:pt x="33380" y="8982"/>
                    <a:pt x="29738" y="8982"/>
                    <a:pt x="26064" y="8951"/>
                  </a:cubicBezTo>
                  <a:cubicBezTo>
                    <a:pt x="24227" y="8919"/>
                    <a:pt x="22390" y="8919"/>
                    <a:pt x="20554" y="8919"/>
                  </a:cubicBezTo>
                  <a:cubicBezTo>
                    <a:pt x="19667" y="8887"/>
                    <a:pt x="18748" y="8887"/>
                    <a:pt x="17830" y="8887"/>
                  </a:cubicBezTo>
                  <a:lnTo>
                    <a:pt x="16437" y="8887"/>
                  </a:lnTo>
                  <a:cubicBezTo>
                    <a:pt x="16238" y="8887"/>
                    <a:pt x="15945" y="8908"/>
                    <a:pt x="15673" y="8908"/>
                  </a:cubicBezTo>
                  <a:cubicBezTo>
                    <a:pt x="15468" y="8908"/>
                    <a:pt x="15274" y="8896"/>
                    <a:pt x="15138" y="8856"/>
                  </a:cubicBezTo>
                  <a:cubicBezTo>
                    <a:pt x="15138" y="8096"/>
                    <a:pt x="15170" y="7367"/>
                    <a:pt x="15202" y="6607"/>
                  </a:cubicBezTo>
                  <a:close/>
                  <a:moveTo>
                    <a:pt x="3076" y="1041"/>
                  </a:moveTo>
                  <a:cubicBezTo>
                    <a:pt x="3587" y="1041"/>
                    <a:pt x="4102" y="1065"/>
                    <a:pt x="4561" y="1065"/>
                  </a:cubicBezTo>
                  <a:cubicBezTo>
                    <a:pt x="5637" y="1065"/>
                    <a:pt x="6714" y="1097"/>
                    <a:pt x="7791" y="1097"/>
                  </a:cubicBezTo>
                  <a:cubicBezTo>
                    <a:pt x="7791" y="1255"/>
                    <a:pt x="7791" y="1413"/>
                    <a:pt x="7823" y="1603"/>
                  </a:cubicBezTo>
                  <a:cubicBezTo>
                    <a:pt x="7854" y="2110"/>
                    <a:pt x="7854" y="2649"/>
                    <a:pt x="7854" y="3155"/>
                  </a:cubicBezTo>
                  <a:cubicBezTo>
                    <a:pt x="7854" y="4169"/>
                    <a:pt x="7791" y="5182"/>
                    <a:pt x="7664" y="6195"/>
                  </a:cubicBezTo>
                  <a:cubicBezTo>
                    <a:pt x="7569" y="7209"/>
                    <a:pt x="7348" y="8191"/>
                    <a:pt x="7221" y="9204"/>
                  </a:cubicBezTo>
                  <a:cubicBezTo>
                    <a:pt x="7158" y="9616"/>
                    <a:pt x="7158" y="10059"/>
                    <a:pt x="7348" y="10471"/>
                  </a:cubicBezTo>
                  <a:cubicBezTo>
                    <a:pt x="6208" y="10471"/>
                    <a:pt x="5067" y="10439"/>
                    <a:pt x="3927" y="10439"/>
                  </a:cubicBezTo>
                  <a:cubicBezTo>
                    <a:pt x="3730" y="10439"/>
                    <a:pt x="3508" y="10442"/>
                    <a:pt x="3275" y="10442"/>
                  </a:cubicBezTo>
                  <a:cubicBezTo>
                    <a:pt x="2457" y="10442"/>
                    <a:pt x="1499" y="10404"/>
                    <a:pt x="982" y="10059"/>
                  </a:cubicBezTo>
                  <a:cubicBezTo>
                    <a:pt x="285" y="9584"/>
                    <a:pt x="602" y="8349"/>
                    <a:pt x="602" y="7747"/>
                  </a:cubicBezTo>
                  <a:cubicBezTo>
                    <a:pt x="634" y="7082"/>
                    <a:pt x="634" y="6385"/>
                    <a:pt x="634" y="5689"/>
                  </a:cubicBezTo>
                  <a:cubicBezTo>
                    <a:pt x="634" y="4960"/>
                    <a:pt x="634" y="4232"/>
                    <a:pt x="634" y="3504"/>
                  </a:cubicBezTo>
                  <a:cubicBezTo>
                    <a:pt x="634" y="3124"/>
                    <a:pt x="634" y="2775"/>
                    <a:pt x="634" y="2395"/>
                  </a:cubicBezTo>
                  <a:cubicBezTo>
                    <a:pt x="634" y="1857"/>
                    <a:pt x="634" y="1350"/>
                    <a:pt x="1616" y="1160"/>
                  </a:cubicBezTo>
                  <a:cubicBezTo>
                    <a:pt x="2059" y="1065"/>
                    <a:pt x="2566" y="1041"/>
                    <a:pt x="3076" y="1041"/>
                  </a:cubicBezTo>
                  <a:close/>
                  <a:moveTo>
                    <a:pt x="12909" y="345"/>
                  </a:moveTo>
                  <a:cubicBezTo>
                    <a:pt x="13509" y="345"/>
                    <a:pt x="14071" y="536"/>
                    <a:pt x="14410" y="875"/>
                  </a:cubicBezTo>
                  <a:cubicBezTo>
                    <a:pt x="14441" y="907"/>
                    <a:pt x="14473" y="938"/>
                    <a:pt x="14505" y="970"/>
                  </a:cubicBezTo>
                  <a:cubicBezTo>
                    <a:pt x="14505" y="1002"/>
                    <a:pt x="14505" y="1033"/>
                    <a:pt x="14536" y="1033"/>
                  </a:cubicBezTo>
                  <a:cubicBezTo>
                    <a:pt x="15043" y="1730"/>
                    <a:pt x="14885" y="2617"/>
                    <a:pt x="14853" y="3345"/>
                  </a:cubicBezTo>
                  <a:cubicBezTo>
                    <a:pt x="14853" y="4327"/>
                    <a:pt x="14822" y="5309"/>
                    <a:pt x="14790" y="6290"/>
                  </a:cubicBezTo>
                  <a:cubicBezTo>
                    <a:pt x="14758" y="7272"/>
                    <a:pt x="14758" y="8286"/>
                    <a:pt x="14727" y="9267"/>
                  </a:cubicBezTo>
                  <a:cubicBezTo>
                    <a:pt x="14695" y="9837"/>
                    <a:pt x="14758" y="10629"/>
                    <a:pt x="13586" y="10787"/>
                  </a:cubicBezTo>
                  <a:cubicBezTo>
                    <a:pt x="13448" y="10810"/>
                    <a:pt x="13310" y="10821"/>
                    <a:pt x="13173" y="10821"/>
                  </a:cubicBezTo>
                  <a:cubicBezTo>
                    <a:pt x="12554" y="10821"/>
                    <a:pt x="11951" y="10609"/>
                    <a:pt x="11433" y="10376"/>
                  </a:cubicBezTo>
                  <a:cubicBezTo>
                    <a:pt x="11306" y="8444"/>
                    <a:pt x="10958" y="6544"/>
                    <a:pt x="10958" y="4644"/>
                  </a:cubicBezTo>
                  <a:cubicBezTo>
                    <a:pt x="10990" y="3662"/>
                    <a:pt x="10990" y="2712"/>
                    <a:pt x="11148" y="1762"/>
                  </a:cubicBezTo>
                  <a:cubicBezTo>
                    <a:pt x="11211" y="1192"/>
                    <a:pt x="11370" y="622"/>
                    <a:pt x="12351" y="400"/>
                  </a:cubicBezTo>
                  <a:cubicBezTo>
                    <a:pt x="12537" y="363"/>
                    <a:pt x="12725" y="345"/>
                    <a:pt x="12909" y="345"/>
                  </a:cubicBezTo>
                  <a:close/>
                  <a:moveTo>
                    <a:pt x="9831" y="293"/>
                  </a:moveTo>
                  <a:cubicBezTo>
                    <a:pt x="10292" y="293"/>
                    <a:pt x="10809" y="363"/>
                    <a:pt x="10958" y="685"/>
                  </a:cubicBezTo>
                  <a:cubicBezTo>
                    <a:pt x="10958" y="748"/>
                    <a:pt x="11021" y="780"/>
                    <a:pt x="11085" y="780"/>
                  </a:cubicBezTo>
                  <a:cubicBezTo>
                    <a:pt x="10958" y="907"/>
                    <a:pt x="10863" y="1065"/>
                    <a:pt x="10800" y="1255"/>
                  </a:cubicBezTo>
                  <a:cubicBezTo>
                    <a:pt x="10515" y="2173"/>
                    <a:pt x="10578" y="3187"/>
                    <a:pt x="10578" y="4137"/>
                  </a:cubicBezTo>
                  <a:cubicBezTo>
                    <a:pt x="10515" y="6195"/>
                    <a:pt x="10483" y="8381"/>
                    <a:pt x="11085" y="10407"/>
                  </a:cubicBezTo>
                  <a:cubicBezTo>
                    <a:pt x="11085" y="10407"/>
                    <a:pt x="11085" y="10407"/>
                    <a:pt x="11085" y="10439"/>
                  </a:cubicBezTo>
                  <a:cubicBezTo>
                    <a:pt x="10729" y="10871"/>
                    <a:pt x="10048" y="11160"/>
                    <a:pt x="9319" y="11160"/>
                  </a:cubicBezTo>
                  <a:cubicBezTo>
                    <a:pt x="9139" y="11160"/>
                    <a:pt x="8955" y="11142"/>
                    <a:pt x="8773" y="11104"/>
                  </a:cubicBezTo>
                  <a:cubicBezTo>
                    <a:pt x="7759" y="10882"/>
                    <a:pt x="7569" y="10154"/>
                    <a:pt x="7569" y="9584"/>
                  </a:cubicBezTo>
                  <a:cubicBezTo>
                    <a:pt x="7601" y="8476"/>
                    <a:pt x="7918" y="7399"/>
                    <a:pt x="8044" y="6322"/>
                  </a:cubicBezTo>
                  <a:cubicBezTo>
                    <a:pt x="8203" y="5150"/>
                    <a:pt x="8266" y="3979"/>
                    <a:pt x="8266" y="2807"/>
                  </a:cubicBezTo>
                  <a:cubicBezTo>
                    <a:pt x="8266" y="2268"/>
                    <a:pt x="8203" y="1730"/>
                    <a:pt x="8203" y="1192"/>
                  </a:cubicBezTo>
                  <a:cubicBezTo>
                    <a:pt x="8203" y="685"/>
                    <a:pt x="8583" y="337"/>
                    <a:pt x="9469" y="305"/>
                  </a:cubicBezTo>
                  <a:cubicBezTo>
                    <a:pt x="9579" y="298"/>
                    <a:pt x="9703" y="293"/>
                    <a:pt x="9831" y="293"/>
                  </a:cubicBezTo>
                  <a:close/>
                  <a:moveTo>
                    <a:pt x="72111" y="1857"/>
                  </a:moveTo>
                  <a:cubicBezTo>
                    <a:pt x="72174" y="1888"/>
                    <a:pt x="72238" y="1888"/>
                    <a:pt x="72333" y="1920"/>
                  </a:cubicBezTo>
                  <a:lnTo>
                    <a:pt x="72618" y="2047"/>
                  </a:lnTo>
                  <a:cubicBezTo>
                    <a:pt x="72903" y="2173"/>
                    <a:pt x="73188" y="2300"/>
                    <a:pt x="73504" y="2427"/>
                  </a:cubicBezTo>
                  <a:cubicBezTo>
                    <a:pt x="73979" y="2649"/>
                    <a:pt x="74486" y="2839"/>
                    <a:pt x="74961" y="3029"/>
                  </a:cubicBezTo>
                  <a:cubicBezTo>
                    <a:pt x="76069" y="3440"/>
                    <a:pt x="77210" y="3852"/>
                    <a:pt x="78350" y="4232"/>
                  </a:cubicBezTo>
                  <a:cubicBezTo>
                    <a:pt x="78666" y="4327"/>
                    <a:pt x="78951" y="4422"/>
                    <a:pt x="79268" y="4549"/>
                  </a:cubicBezTo>
                  <a:cubicBezTo>
                    <a:pt x="78001" y="4739"/>
                    <a:pt x="77653" y="5847"/>
                    <a:pt x="77653" y="6544"/>
                  </a:cubicBezTo>
                  <a:cubicBezTo>
                    <a:pt x="77653" y="7494"/>
                    <a:pt x="78223" y="8381"/>
                    <a:pt x="79236" y="9046"/>
                  </a:cubicBezTo>
                  <a:cubicBezTo>
                    <a:pt x="78730" y="9172"/>
                    <a:pt x="78255" y="9299"/>
                    <a:pt x="77780" y="9426"/>
                  </a:cubicBezTo>
                  <a:cubicBezTo>
                    <a:pt x="75658" y="9964"/>
                    <a:pt x="73568" y="10566"/>
                    <a:pt x="71604" y="11294"/>
                  </a:cubicBezTo>
                  <a:cubicBezTo>
                    <a:pt x="70717" y="10724"/>
                    <a:pt x="70844" y="9837"/>
                    <a:pt x="72016" y="9457"/>
                  </a:cubicBezTo>
                  <a:cubicBezTo>
                    <a:pt x="72174" y="9394"/>
                    <a:pt x="72174" y="9236"/>
                    <a:pt x="72016" y="9204"/>
                  </a:cubicBezTo>
                  <a:cubicBezTo>
                    <a:pt x="70527" y="8634"/>
                    <a:pt x="70654" y="7399"/>
                    <a:pt x="72206" y="6924"/>
                  </a:cubicBezTo>
                  <a:cubicBezTo>
                    <a:pt x="72396" y="6892"/>
                    <a:pt x="72364" y="6734"/>
                    <a:pt x="72206" y="6670"/>
                  </a:cubicBezTo>
                  <a:cubicBezTo>
                    <a:pt x="70622" y="6037"/>
                    <a:pt x="70907" y="4644"/>
                    <a:pt x="72681" y="4264"/>
                  </a:cubicBezTo>
                  <a:cubicBezTo>
                    <a:pt x="72903" y="4232"/>
                    <a:pt x="72903" y="4074"/>
                    <a:pt x="72744" y="4010"/>
                  </a:cubicBezTo>
                  <a:cubicBezTo>
                    <a:pt x="71604" y="3535"/>
                    <a:pt x="71382" y="2554"/>
                    <a:pt x="72111" y="1857"/>
                  </a:cubicBezTo>
                  <a:close/>
                  <a:moveTo>
                    <a:pt x="17228" y="9109"/>
                  </a:moveTo>
                  <a:cubicBezTo>
                    <a:pt x="18273" y="9141"/>
                    <a:pt x="19319" y="9141"/>
                    <a:pt x="20364" y="9141"/>
                  </a:cubicBezTo>
                  <a:cubicBezTo>
                    <a:pt x="22454" y="9172"/>
                    <a:pt x="24576" y="9172"/>
                    <a:pt x="26666" y="9204"/>
                  </a:cubicBezTo>
                  <a:cubicBezTo>
                    <a:pt x="39239" y="9284"/>
                    <a:pt x="51834" y="9478"/>
                    <a:pt x="64414" y="9478"/>
                  </a:cubicBezTo>
                  <a:cubicBezTo>
                    <a:pt x="66695" y="9478"/>
                    <a:pt x="68976" y="9472"/>
                    <a:pt x="71256" y="9457"/>
                  </a:cubicBezTo>
                  <a:lnTo>
                    <a:pt x="71256" y="9457"/>
                  </a:lnTo>
                  <a:cubicBezTo>
                    <a:pt x="70401" y="9996"/>
                    <a:pt x="70401" y="10882"/>
                    <a:pt x="71382" y="11389"/>
                  </a:cubicBezTo>
                  <a:cubicBezTo>
                    <a:pt x="71319" y="11421"/>
                    <a:pt x="71256" y="11421"/>
                    <a:pt x="71192" y="11452"/>
                  </a:cubicBezTo>
                  <a:cubicBezTo>
                    <a:pt x="71161" y="11421"/>
                    <a:pt x="71097" y="11389"/>
                    <a:pt x="71002" y="11389"/>
                  </a:cubicBezTo>
                  <a:cubicBezTo>
                    <a:pt x="66885" y="11357"/>
                    <a:pt x="62768" y="11326"/>
                    <a:pt x="58652" y="11262"/>
                  </a:cubicBezTo>
                  <a:cubicBezTo>
                    <a:pt x="44084" y="11072"/>
                    <a:pt x="29548" y="10566"/>
                    <a:pt x="14980" y="10186"/>
                  </a:cubicBezTo>
                  <a:cubicBezTo>
                    <a:pt x="15138" y="9869"/>
                    <a:pt x="15138" y="9457"/>
                    <a:pt x="15138" y="9109"/>
                  </a:cubicBezTo>
                  <a:cubicBezTo>
                    <a:pt x="15339" y="9151"/>
                    <a:pt x="15578" y="9165"/>
                    <a:pt x="15828" y="9165"/>
                  </a:cubicBezTo>
                  <a:cubicBezTo>
                    <a:pt x="16328" y="9165"/>
                    <a:pt x="16869" y="9109"/>
                    <a:pt x="17228" y="9109"/>
                  </a:cubicBezTo>
                  <a:close/>
                  <a:moveTo>
                    <a:pt x="9745" y="1"/>
                  </a:moveTo>
                  <a:cubicBezTo>
                    <a:pt x="8937" y="1"/>
                    <a:pt x="8091" y="242"/>
                    <a:pt x="7886" y="685"/>
                  </a:cubicBezTo>
                  <a:cubicBezTo>
                    <a:pt x="7854" y="717"/>
                    <a:pt x="7854" y="780"/>
                    <a:pt x="7823" y="812"/>
                  </a:cubicBezTo>
                  <a:lnTo>
                    <a:pt x="3452" y="812"/>
                  </a:lnTo>
                  <a:cubicBezTo>
                    <a:pt x="3233" y="812"/>
                    <a:pt x="2997" y="807"/>
                    <a:pt x="2757" y="807"/>
                  </a:cubicBezTo>
                  <a:cubicBezTo>
                    <a:pt x="2094" y="807"/>
                    <a:pt x="1390" y="841"/>
                    <a:pt x="855" y="1097"/>
                  </a:cubicBezTo>
                  <a:cubicBezTo>
                    <a:pt x="0" y="1477"/>
                    <a:pt x="254" y="2300"/>
                    <a:pt x="254" y="2870"/>
                  </a:cubicBezTo>
                  <a:cubicBezTo>
                    <a:pt x="254" y="3820"/>
                    <a:pt x="254" y="4739"/>
                    <a:pt x="222" y="5689"/>
                  </a:cubicBezTo>
                  <a:cubicBezTo>
                    <a:pt x="222" y="6639"/>
                    <a:pt x="222" y="7621"/>
                    <a:pt x="222" y="8602"/>
                  </a:cubicBezTo>
                  <a:cubicBezTo>
                    <a:pt x="222" y="9141"/>
                    <a:pt x="64" y="9806"/>
                    <a:pt x="729" y="10217"/>
                  </a:cubicBezTo>
                  <a:cubicBezTo>
                    <a:pt x="1299" y="10597"/>
                    <a:pt x="2249" y="10629"/>
                    <a:pt x="3009" y="10661"/>
                  </a:cubicBezTo>
                  <a:cubicBezTo>
                    <a:pt x="3408" y="10669"/>
                    <a:pt x="3804" y="10673"/>
                    <a:pt x="4200" y="10673"/>
                  </a:cubicBezTo>
                  <a:cubicBezTo>
                    <a:pt x="5280" y="10673"/>
                    <a:pt x="6353" y="10644"/>
                    <a:pt x="7443" y="10597"/>
                  </a:cubicBezTo>
                  <a:cubicBezTo>
                    <a:pt x="7538" y="10724"/>
                    <a:pt x="7664" y="10851"/>
                    <a:pt x="7791" y="10946"/>
                  </a:cubicBezTo>
                  <a:cubicBezTo>
                    <a:pt x="8190" y="11232"/>
                    <a:pt x="8745" y="11367"/>
                    <a:pt x="9298" y="11367"/>
                  </a:cubicBezTo>
                  <a:cubicBezTo>
                    <a:pt x="10149" y="11367"/>
                    <a:pt x="10993" y="11047"/>
                    <a:pt x="11243" y="10471"/>
                  </a:cubicBezTo>
                  <a:lnTo>
                    <a:pt x="11275" y="10471"/>
                  </a:lnTo>
                  <a:cubicBezTo>
                    <a:pt x="11818" y="10788"/>
                    <a:pt x="12507" y="11056"/>
                    <a:pt x="13226" y="11056"/>
                  </a:cubicBezTo>
                  <a:cubicBezTo>
                    <a:pt x="13513" y="11056"/>
                    <a:pt x="13804" y="11013"/>
                    <a:pt x="14093" y="10914"/>
                  </a:cubicBezTo>
                  <a:cubicBezTo>
                    <a:pt x="14473" y="10819"/>
                    <a:pt x="14727" y="10629"/>
                    <a:pt x="14853" y="10407"/>
                  </a:cubicBezTo>
                  <a:cubicBezTo>
                    <a:pt x="14885" y="10439"/>
                    <a:pt x="14917" y="10439"/>
                    <a:pt x="14980" y="10439"/>
                  </a:cubicBezTo>
                  <a:cubicBezTo>
                    <a:pt x="19065" y="10629"/>
                    <a:pt x="23182" y="10756"/>
                    <a:pt x="27299" y="10882"/>
                  </a:cubicBezTo>
                  <a:cubicBezTo>
                    <a:pt x="41867" y="11326"/>
                    <a:pt x="56403" y="11579"/>
                    <a:pt x="71002" y="11674"/>
                  </a:cubicBezTo>
                  <a:cubicBezTo>
                    <a:pt x="71002" y="11674"/>
                    <a:pt x="71034" y="11674"/>
                    <a:pt x="71034" y="11642"/>
                  </a:cubicBezTo>
                  <a:cubicBezTo>
                    <a:pt x="71071" y="11680"/>
                    <a:pt x="71108" y="11695"/>
                    <a:pt x="71152" y="11695"/>
                  </a:cubicBezTo>
                  <a:cubicBezTo>
                    <a:pt x="71183" y="11695"/>
                    <a:pt x="71216" y="11687"/>
                    <a:pt x="71256" y="11674"/>
                  </a:cubicBezTo>
                  <a:cubicBezTo>
                    <a:pt x="71414" y="11642"/>
                    <a:pt x="71572" y="11579"/>
                    <a:pt x="71763" y="11516"/>
                  </a:cubicBezTo>
                  <a:lnTo>
                    <a:pt x="71794" y="11516"/>
                  </a:lnTo>
                  <a:cubicBezTo>
                    <a:pt x="74486" y="10692"/>
                    <a:pt x="77178" y="9932"/>
                    <a:pt x="79965" y="9172"/>
                  </a:cubicBezTo>
                  <a:cubicBezTo>
                    <a:pt x="81263" y="8824"/>
                    <a:pt x="82562" y="8412"/>
                    <a:pt x="83702" y="7874"/>
                  </a:cubicBezTo>
                  <a:cubicBezTo>
                    <a:pt x="84335" y="7557"/>
                    <a:pt x="85127" y="7146"/>
                    <a:pt x="84969" y="6575"/>
                  </a:cubicBezTo>
                  <a:cubicBezTo>
                    <a:pt x="84778" y="6005"/>
                    <a:pt x="83733" y="5657"/>
                    <a:pt x="82973" y="5404"/>
                  </a:cubicBezTo>
                  <a:cubicBezTo>
                    <a:pt x="81612" y="4960"/>
                    <a:pt x="80250" y="4549"/>
                    <a:pt x="78888" y="4074"/>
                  </a:cubicBezTo>
                  <a:cubicBezTo>
                    <a:pt x="77495" y="3599"/>
                    <a:pt x="76101" y="3124"/>
                    <a:pt x="74771" y="2585"/>
                  </a:cubicBezTo>
                  <a:cubicBezTo>
                    <a:pt x="74106" y="2332"/>
                    <a:pt x="73473" y="2078"/>
                    <a:pt x="72871" y="1793"/>
                  </a:cubicBezTo>
                  <a:cubicBezTo>
                    <a:pt x="72713" y="1730"/>
                    <a:pt x="72586" y="1667"/>
                    <a:pt x="72428" y="1603"/>
                  </a:cubicBezTo>
                  <a:cubicBezTo>
                    <a:pt x="72459" y="1508"/>
                    <a:pt x="72396" y="1413"/>
                    <a:pt x="72238" y="1413"/>
                  </a:cubicBezTo>
                  <a:cubicBezTo>
                    <a:pt x="67994" y="1382"/>
                    <a:pt x="63750" y="1318"/>
                    <a:pt x="59507" y="1287"/>
                  </a:cubicBezTo>
                  <a:cubicBezTo>
                    <a:pt x="52001" y="1192"/>
                    <a:pt x="44495" y="1128"/>
                    <a:pt x="36990" y="1033"/>
                  </a:cubicBezTo>
                  <a:cubicBezTo>
                    <a:pt x="30856" y="981"/>
                    <a:pt x="24722" y="820"/>
                    <a:pt x="18606" y="820"/>
                  </a:cubicBezTo>
                  <a:cubicBezTo>
                    <a:pt x="17333" y="820"/>
                    <a:pt x="16061" y="827"/>
                    <a:pt x="14790" y="843"/>
                  </a:cubicBezTo>
                  <a:cubicBezTo>
                    <a:pt x="14420" y="394"/>
                    <a:pt x="13872" y="77"/>
                    <a:pt x="13019" y="77"/>
                  </a:cubicBezTo>
                  <a:cubicBezTo>
                    <a:pt x="12851" y="77"/>
                    <a:pt x="12671" y="89"/>
                    <a:pt x="12478" y="115"/>
                  </a:cubicBezTo>
                  <a:cubicBezTo>
                    <a:pt x="12003" y="178"/>
                    <a:pt x="11591" y="337"/>
                    <a:pt x="11306" y="558"/>
                  </a:cubicBezTo>
                  <a:cubicBezTo>
                    <a:pt x="11102" y="178"/>
                    <a:pt x="10438" y="1"/>
                    <a:pt x="974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  <p:grpSp>
        <p:nvGrpSpPr>
          <p:cNvPr id="56" name="Google Shape;2038;p41">
            <a:extLst>
              <a:ext uri="{FF2B5EF4-FFF2-40B4-BE49-F238E27FC236}">
                <a16:creationId xmlns:a16="http://schemas.microsoft.com/office/drawing/2014/main" id="{5A84E6EA-D6C2-306B-1DC1-25A69CA1A97F}"/>
              </a:ext>
            </a:extLst>
          </p:cNvPr>
          <p:cNvGrpSpPr/>
          <p:nvPr/>
        </p:nvGrpSpPr>
        <p:grpSpPr>
          <a:xfrm>
            <a:off x="3863467" y="2167755"/>
            <a:ext cx="1509337" cy="241019"/>
            <a:chOff x="710152" y="1350219"/>
            <a:chExt cx="2558705" cy="351522"/>
          </a:xfrm>
        </p:grpSpPr>
        <p:sp>
          <p:nvSpPr>
            <p:cNvPr id="57" name="Google Shape;2039;p41">
              <a:extLst>
                <a:ext uri="{FF2B5EF4-FFF2-40B4-BE49-F238E27FC236}">
                  <a16:creationId xmlns:a16="http://schemas.microsoft.com/office/drawing/2014/main" id="{2177910C-274A-59C9-7D14-06053A5CDA12}"/>
                </a:ext>
              </a:extLst>
            </p:cNvPr>
            <p:cNvSpPr/>
            <p:nvPr/>
          </p:nvSpPr>
          <p:spPr>
            <a:xfrm>
              <a:off x="1153741" y="1378412"/>
              <a:ext cx="1736271" cy="318910"/>
            </a:xfrm>
            <a:custGeom>
              <a:avLst/>
              <a:gdLst/>
              <a:ahLst/>
              <a:cxnLst/>
              <a:rect l="l" t="t" r="r" b="b"/>
              <a:pathLst>
                <a:path w="57765" h="10610" extrusionOk="0">
                  <a:moveTo>
                    <a:pt x="982" y="0"/>
                  </a:moveTo>
                  <a:lnTo>
                    <a:pt x="0" y="95"/>
                  </a:lnTo>
                  <a:lnTo>
                    <a:pt x="254" y="729"/>
                  </a:lnTo>
                  <a:lnTo>
                    <a:pt x="254" y="2312"/>
                  </a:lnTo>
                  <a:lnTo>
                    <a:pt x="159" y="8329"/>
                  </a:lnTo>
                  <a:lnTo>
                    <a:pt x="32" y="9311"/>
                  </a:lnTo>
                  <a:lnTo>
                    <a:pt x="570" y="9469"/>
                  </a:lnTo>
                  <a:lnTo>
                    <a:pt x="1520" y="9501"/>
                  </a:lnTo>
                  <a:lnTo>
                    <a:pt x="16721" y="9913"/>
                  </a:lnTo>
                  <a:lnTo>
                    <a:pt x="37940" y="10419"/>
                  </a:lnTo>
                  <a:lnTo>
                    <a:pt x="55833" y="10546"/>
                  </a:lnTo>
                  <a:lnTo>
                    <a:pt x="56434" y="10609"/>
                  </a:lnTo>
                  <a:lnTo>
                    <a:pt x="56846" y="10483"/>
                  </a:lnTo>
                  <a:lnTo>
                    <a:pt x="56466" y="10261"/>
                  </a:lnTo>
                  <a:lnTo>
                    <a:pt x="56213" y="9754"/>
                  </a:lnTo>
                  <a:lnTo>
                    <a:pt x="56181" y="9026"/>
                  </a:lnTo>
                  <a:lnTo>
                    <a:pt x="57131" y="8393"/>
                  </a:lnTo>
                  <a:lnTo>
                    <a:pt x="56529" y="8171"/>
                  </a:lnTo>
                  <a:lnTo>
                    <a:pt x="56086" y="7474"/>
                  </a:lnTo>
                  <a:lnTo>
                    <a:pt x="56213" y="6429"/>
                  </a:lnTo>
                  <a:lnTo>
                    <a:pt x="57226" y="5796"/>
                  </a:lnTo>
                  <a:lnTo>
                    <a:pt x="56688" y="5574"/>
                  </a:lnTo>
                  <a:lnTo>
                    <a:pt x="56213" y="4687"/>
                  </a:lnTo>
                  <a:lnTo>
                    <a:pt x="56308" y="4212"/>
                  </a:lnTo>
                  <a:lnTo>
                    <a:pt x="57195" y="3484"/>
                  </a:lnTo>
                  <a:lnTo>
                    <a:pt x="57765" y="3104"/>
                  </a:lnTo>
                  <a:lnTo>
                    <a:pt x="57005" y="2502"/>
                  </a:lnTo>
                  <a:lnTo>
                    <a:pt x="56751" y="1647"/>
                  </a:lnTo>
                  <a:lnTo>
                    <a:pt x="57100" y="824"/>
                  </a:lnTo>
                  <a:lnTo>
                    <a:pt x="57005" y="665"/>
                  </a:lnTo>
                  <a:lnTo>
                    <a:pt x="43545" y="475"/>
                  </a:lnTo>
                  <a:lnTo>
                    <a:pt x="35565" y="444"/>
                  </a:lnTo>
                  <a:lnTo>
                    <a:pt x="29674" y="349"/>
                  </a:lnTo>
                  <a:lnTo>
                    <a:pt x="20585" y="222"/>
                  </a:lnTo>
                  <a:lnTo>
                    <a:pt x="11939" y="127"/>
                  </a:lnTo>
                  <a:lnTo>
                    <a:pt x="2502" y="64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8" name="Google Shape;2040;p41">
              <a:extLst>
                <a:ext uri="{FF2B5EF4-FFF2-40B4-BE49-F238E27FC236}">
                  <a16:creationId xmlns:a16="http://schemas.microsoft.com/office/drawing/2014/main" id="{B01A9819-2EDE-682B-CDAB-F320B36FE73A}"/>
                </a:ext>
              </a:extLst>
            </p:cNvPr>
            <p:cNvSpPr/>
            <p:nvPr/>
          </p:nvSpPr>
          <p:spPr>
            <a:xfrm>
              <a:off x="937658" y="1358995"/>
              <a:ext cx="106644" cy="326665"/>
            </a:xfrm>
            <a:custGeom>
              <a:avLst/>
              <a:gdLst/>
              <a:ahLst/>
              <a:cxnLst/>
              <a:rect l="l" t="t" r="r" b="b"/>
              <a:pathLst>
                <a:path w="3548" h="10868" extrusionOk="0">
                  <a:moveTo>
                    <a:pt x="2262" y="1"/>
                  </a:moveTo>
                  <a:cubicBezTo>
                    <a:pt x="2134" y="1"/>
                    <a:pt x="2010" y="6"/>
                    <a:pt x="1900" y="13"/>
                  </a:cubicBezTo>
                  <a:cubicBezTo>
                    <a:pt x="1014" y="45"/>
                    <a:pt x="634" y="393"/>
                    <a:pt x="634" y="900"/>
                  </a:cubicBezTo>
                  <a:cubicBezTo>
                    <a:pt x="634" y="1438"/>
                    <a:pt x="697" y="1976"/>
                    <a:pt x="697" y="2515"/>
                  </a:cubicBezTo>
                  <a:cubicBezTo>
                    <a:pt x="697" y="3687"/>
                    <a:pt x="634" y="4858"/>
                    <a:pt x="507" y="6030"/>
                  </a:cubicBezTo>
                  <a:cubicBezTo>
                    <a:pt x="380" y="7107"/>
                    <a:pt x="32" y="8215"/>
                    <a:pt x="0" y="9292"/>
                  </a:cubicBezTo>
                  <a:cubicBezTo>
                    <a:pt x="0" y="9862"/>
                    <a:pt x="190" y="10590"/>
                    <a:pt x="1204" y="10812"/>
                  </a:cubicBezTo>
                  <a:cubicBezTo>
                    <a:pt x="1386" y="10850"/>
                    <a:pt x="1570" y="10868"/>
                    <a:pt x="1750" y="10868"/>
                  </a:cubicBezTo>
                  <a:cubicBezTo>
                    <a:pt x="2479" y="10868"/>
                    <a:pt x="3160" y="10579"/>
                    <a:pt x="3516" y="10147"/>
                  </a:cubicBezTo>
                  <a:lnTo>
                    <a:pt x="3547" y="10147"/>
                  </a:lnTo>
                  <a:cubicBezTo>
                    <a:pt x="3516" y="10115"/>
                    <a:pt x="3516" y="10115"/>
                    <a:pt x="3516" y="10115"/>
                  </a:cubicBezTo>
                  <a:cubicBezTo>
                    <a:pt x="2914" y="8089"/>
                    <a:pt x="2946" y="5903"/>
                    <a:pt x="3009" y="3845"/>
                  </a:cubicBezTo>
                  <a:cubicBezTo>
                    <a:pt x="3009" y="2895"/>
                    <a:pt x="2946" y="1881"/>
                    <a:pt x="3231" y="963"/>
                  </a:cubicBezTo>
                  <a:cubicBezTo>
                    <a:pt x="3294" y="805"/>
                    <a:pt x="3389" y="646"/>
                    <a:pt x="3516" y="488"/>
                  </a:cubicBezTo>
                  <a:cubicBezTo>
                    <a:pt x="3452" y="488"/>
                    <a:pt x="3389" y="456"/>
                    <a:pt x="3389" y="393"/>
                  </a:cubicBezTo>
                  <a:cubicBezTo>
                    <a:pt x="3240" y="71"/>
                    <a:pt x="2723" y="1"/>
                    <a:pt x="226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59" name="Google Shape;2041;p41">
              <a:extLst>
                <a:ext uri="{FF2B5EF4-FFF2-40B4-BE49-F238E27FC236}">
                  <a16:creationId xmlns:a16="http://schemas.microsoft.com/office/drawing/2014/main" id="{7119E9A2-3ACD-8CD0-B084-20402B94EDA8}"/>
                </a:ext>
              </a:extLst>
            </p:cNvPr>
            <p:cNvSpPr/>
            <p:nvPr/>
          </p:nvSpPr>
          <p:spPr>
            <a:xfrm>
              <a:off x="1039492" y="1360558"/>
              <a:ext cx="122845" cy="314912"/>
            </a:xfrm>
            <a:custGeom>
              <a:avLst/>
              <a:gdLst/>
              <a:ahLst/>
              <a:cxnLst/>
              <a:rect l="l" t="t" r="r" b="b"/>
              <a:pathLst>
                <a:path w="4087" h="10477" extrusionOk="0">
                  <a:moveTo>
                    <a:pt x="1952" y="1"/>
                  </a:moveTo>
                  <a:cubicBezTo>
                    <a:pt x="1768" y="1"/>
                    <a:pt x="1580" y="19"/>
                    <a:pt x="1394" y="56"/>
                  </a:cubicBezTo>
                  <a:cubicBezTo>
                    <a:pt x="413" y="278"/>
                    <a:pt x="254" y="848"/>
                    <a:pt x="191" y="1418"/>
                  </a:cubicBezTo>
                  <a:cubicBezTo>
                    <a:pt x="33" y="2368"/>
                    <a:pt x="33" y="3318"/>
                    <a:pt x="1" y="4300"/>
                  </a:cubicBezTo>
                  <a:cubicBezTo>
                    <a:pt x="1" y="6200"/>
                    <a:pt x="349" y="8100"/>
                    <a:pt x="476" y="10032"/>
                  </a:cubicBezTo>
                  <a:cubicBezTo>
                    <a:pt x="994" y="10265"/>
                    <a:pt x="1597" y="10477"/>
                    <a:pt x="2216" y="10477"/>
                  </a:cubicBezTo>
                  <a:cubicBezTo>
                    <a:pt x="2353" y="10477"/>
                    <a:pt x="2491" y="10466"/>
                    <a:pt x="2629" y="10443"/>
                  </a:cubicBezTo>
                  <a:cubicBezTo>
                    <a:pt x="3801" y="10285"/>
                    <a:pt x="3738" y="9493"/>
                    <a:pt x="3770" y="8923"/>
                  </a:cubicBezTo>
                  <a:cubicBezTo>
                    <a:pt x="3801" y="7942"/>
                    <a:pt x="3801" y="6928"/>
                    <a:pt x="3833" y="5946"/>
                  </a:cubicBezTo>
                  <a:cubicBezTo>
                    <a:pt x="3865" y="4965"/>
                    <a:pt x="3896" y="3983"/>
                    <a:pt x="3896" y="3001"/>
                  </a:cubicBezTo>
                  <a:cubicBezTo>
                    <a:pt x="3928" y="2273"/>
                    <a:pt x="4086" y="1386"/>
                    <a:pt x="3579" y="689"/>
                  </a:cubicBezTo>
                  <a:cubicBezTo>
                    <a:pt x="3548" y="689"/>
                    <a:pt x="3548" y="658"/>
                    <a:pt x="3548" y="626"/>
                  </a:cubicBezTo>
                  <a:cubicBezTo>
                    <a:pt x="3516" y="594"/>
                    <a:pt x="3484" y="563"/>
                    <a:pt x="3453" y="531"/>
                  </a:cubicBezTo>
                  <a:cubicBezTo>
                    <a:pt x="3114" y="192"/>
                    <a:pt x="2552" y="1"/>
                    <a:pt x="195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60" name="Google Shape;2042;p41">
              <a:extLst>
                <a:ext uri="{FF2B5EF4-FFF2-40B4-BE49-F238E27FC236}">
                  <a16:creationId xmlns:a16="http://schemas.microsoft.com/office/drawing/2014/main" id="{1B6F65A0-338A-1374-20DD-7CE93C75F09C}"/>
                </a:ext>
              </a:extLst>
            </p:cNvPr>
            <p:cNvSpPr/>
            <p:nvPr/>
          </p:nvSpPr>
          <p:spPr>
            <a:xfrm>
              <a:off x="718719" y="1381358"/>
              <a:ext cx="227535" cy="282751"/>
            </a:xfrm>
            <a:custGeom>
              <a:avLst/>
              <a:gdLst/>
              <a:ahLst/>
              <a:cxnLst/>
              <a:rect l="l" t="t" r="r" b="b"/>
              <a:pathLst>
                <a:path w="7570" h="9407" extrusionOk="0">
                  <a:moveTo>
                    <a:pt x="2652" y="1"/>
                  </a:moveTo>
                  <a:cubicBezTo>
                    <a:pt x="2189" y="1"/>
                    <a:pt x="1734" y="20"/>
                    <a:pt x="1331" y="92"/>
                  </a:cubicBezTo>
                  <a:cubicBezTo>
                    <a:pt x="349" y="314"/>
                    <a:pt x="349" y="821"/>
                    <a:pt x="349" y="1359"/>
                  </a:cubicBezTo>
                  <a:cubicBezTo>
                    <a:pt x="349" y="1708"/>
                    <a:pt x="349" y="2088"/>
                    <a:pt x="349" y="2468"/>
                  </a:cubicBezTo>
                  <a:cubicBezTo>
                    <a:pt x="349" y="3196"/>
                    <a:pt x="349" y="3924"/>
                    <a:pt x="349" y="4653"/>
                  </a:cubicBezTo>
                  <a:cubicBezTo>
                    <a:pt x="349" y="5349"/>
                    <a:pt x="349" y="6014"/>
                    <a:pt x="317" y="6711"/>
                  </a:cubicBezTo>
                  <a:cubicBezTo>
                    <a:pt x="317" y="7313"/>
                    <a:pt x="0" y="8548"/>
                    <a:pt x="697" y="9023"/>
                  </a:cubicBezTo>
                  <a:cubicBezTo>
                    <a:pt x="1214" y="9368"/>
                    <a:pt x="2172" y="9406"/>
                    <a:pt x="2990" y="9406"/>
                  </a:cubicBezTo>
                  <a:cubicBezTo>
                    <a:pt x="3223" y="9406"/>
                    <a:pt x="3445" y="9403"/>
                    <a:pt x="3642" y="9403"/>
                  </a:cubicBezTo>
                  <a:lnTo>
                    <a:pt x="7063" y="9403"/>
                  </a:lnTo>
                  <a:cubicBezTo>
                    <a:pt x="6873" y="9023"/>
                    <a:pt x="6873" y="8580"/>
                    <a:pt x="6936" y="8168"/>
                  </a:cubicBezTo>
                  <a:cubicBezTo>
                    <a:pt x="7063" y="7155"/>
                    <a:pt x="7284" y="6173"/>
                    <a:pt x="7379" y="5159"/>
                  </a:cubicBezTo>
                  <a:cubicBezTo>
                    <a:pt x="7506" y="4146"/>
                    <a:pt x="7569" y="3133"/>
                    <a:pt x="7569" y="2119"/>
                  </a:cubicBezTo>
                  <a:cubicBezTo>
                    <a:pt x="7569" y="1613"/>
                    <a:pt x="7569" y="1074"/>
                    <a:pt x="7538" y="536"/>
                  </a:cubicBezTo>
                  <a:cubicBezTo>
                    <a:pt x="7506" y="377"/>
                    <a:pt x="7506" y="219"/>
                    <a:pt x="7506" y="29"/>
                  </a:cubicBezTo>
                  <a:lnTo>
                    <a:pt x="4276" y="29"/>
                  </a:lnTo>
                  <a:cubicBezTo>
                    <a:pt x="3775" y="29"/>
                    <a:pt x="3208" y="1"/>
                    <a:pt x="2652" y="1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61" name="Google Shape;2043;p41">
              <a:extLst>
                <a:ext uri="{FF2B5EF4-FFF2-40B4-BE49-F238E27FC236}">
                  <a16:creationId xmlns:a16="http://schemas.microsoft.com/office/drawing/2014/main" id="{D8C1DE04-1676-A540-BD42-3A9198F2AD59}"/>
                </a:ext>
              </a:extLst>
            </p:cNvPr>
            <p:cNvSpPr/>
            <p:nvPr/>
          </p:nvSpPr>
          <p:spPr>
            <a:xfrm>
              <a:off x="2830018" y="1406005"/>
              <a:ext cx="262763" cy="283713"/>
            </a:xfrm>
            <a:custGeom>
              <a:avLst/>
              <a:gdLst/>
              <a:ahLst/>
              <a:cxnLst/>
              <a:rect l="l" t="t" r="r" b="b"/>
              <a:pathLst>
                <a:path w="8742" h="9439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855" y="698"/>
                    <a:pt x="1077" y="1679"/>
                    <a:pt x="2217" y="2154"/>
                  </a:cubicBezTo>
                  <a:cubicBezTo>
                    <a:pt x="2376" y="2218"/>
                    <a:pt x="2376" y="2376"/>
                    <a:pt x="2154" y="2408"/>
                  </a:cubicBezTo>
                  <a:cubicBezTo>
                    <a:pt x="380" y="2788"/>
                    <a:pt x="95" y="4181"/>
                    <a:pt x="1679" y="4814"/>
                  </a:cubicBezTo>
                  <a:cubicBezTo>
                    <a:pt x="1837" y="4878"/>
                    <a:pt x="1869" y="5036"/>
                    <a:pt x="1679" y="5068"/>
                  </a:cubicBezTo>
                  <a:cubicBezTo>
                    <a:pt x="127" y="5543"/>
                    <a:pt x="0" y="6778"/>
                    <a:pt x="1489" y="7348"/>
                  </a:cubicBezTo>
                  <a:cubicBezTo>
                    <a:pt x="1647" y="7380"/>
                    <a:pt x="1647" y="7538"/>
                    <a:pt x="1489" y="7601"/>
                  </a:cubicBezTo>
                  <a:cubicBezTo>
                    <a:pt x="317" y="7981"/>
                    <a:pt x="190" y="8868"/>
                    <a:pt x="1077" y="9438"/>
                  </a:cubicBezTo>
                  <a:cubicBezTo>
                    <a:pt x="3041" y="8710"/>
                    <a:pt x="5131" y="8108"/>
                    <a:pt x="7253" y="7570"/>
                  </a:cubicBezTo>
                  <a:cubicBezTo>
                    <a:pt x="7728" y="7443"/>
                    <a:pt x="8203" y="7316"/>
                    <a:pt x="8709" y="7190"/>
                  </a:cubicBezTo>
                  <a:cubicBezTo>
                    <a:pt x="7696" y="6525"/>
                    <a:pt x="7126" y="5638"/>
                    <a:pt x="7126" y="4688"/>
                  </a:cubicBezTo>
                  <a:cubicBezTo>
                    <a:pt x="7126" y="3991"/>
                    <a:pt x="7474" y="2883"/>
                    <a:pt x="8741" y="2693"/>
                  </a:cubicBezTo>
                  <a:cubicBezTo>
                    <a:pt x="8424" y="2566"/>
                    <a:pt x="8139" y="2471"/>
                    <a:pt x="7823" y="2376"/>
                  </a:cubicBezTo>
                  <a:cubicBezTo>
                    <a:pt x="6683" y="1996"/>
                    <a:pt x="5542" y="1584"/>
                    <a:pt x="4434" y="1173"/>
                  </a:cubicBezTo>
                  <a:cubicBezTo>
                    <a:pt x="3959" y="983"/>
                    <a:pt x="3452" y="793"/>
                    <a:pt x="2977" y="571"/>
                  </a:cubicBezTo>
                  <a:cubicBezTo>
                    <a:pt x="2661" y="444"/>
                    <a:pt x="2376" y="317"/>
                    <a:pt x="2091" y="191"/>
                  </a:cubicBezTo>
                  <a:cubicBezTo>
                    <a:pt x="1996" y="159"/>
                    <a:pt x="1901" y="96"/>
                    <a:pt x="1806" y="64"/>
                  </a:cubicBezTo>
                  <a:cubicBezTo>
                    <a:pt x="1711" y="64"/>
                    <a:pt x="1647" y="32"/>
                    <a:pt x="1584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62" name="Google Shape;2044;p41">
              <a:extLst>
                <a:ext uri="{FF2B5EF4-FFF2-40B4-BE49-F238E27FC236}">
                  <a16:creationId xmlns:a16="http://schemas.microsoft.com/office/drawing/2014/main" id="{A3934A1E-E78A-6A7C-8922-0CEBF086D380}"/>
                </a:ext>
              </a:extLst>
            </p:cNvPr>
            <p:cNvSpPr/>
            <p:nvPr/>
          </p:nvSpPr>
          <p:spPr>
            <a:xfrm>
              <a:off x="1178478" y="1448837"/>
              <a:ext cx="1684873" cy="35798"/>
            </a:xfrm>
            <a:custGeom>
              <a:avLst/>
              <a:gdLst/>
              <a:ahLst/>
              <a:cxnLst/>
              <a:rect l="l" t="t" r="r" b="b"/>
              <a:pathLst>
                <a:path w="56055" h="1191" extrusionOk="0">
                  <a:moveTo>
                    <a:pt x="159" y="1"/>
                  </a:moveTo>
                  <a:cubicBezTo>
                    <a:pt x="32" y="1"/>
                    <a:pt x="1" y="64"/>
                    <a:pt x="1" y="96"/>
                  </a:cubicBezTo>
                  <a:cubicBezTo>
                    <a:pt x="1" y="159"/>
                    <a:pt x="32" y="223"/>
                    <a:pt x="159" y="223"/>
                  </a:cubicBezTo>
                  <a:cubicBezTo>
                    <a:pt x="4276" y="508"/>
                    <a:pt x="8488" y="571"/>
                    <a:pt x="12637" y="698"/>
                  </a:cubicBezTo>
                  <a:cubicBezTo>
                    <a:pt x="19984" y="951"/>
                    <a:pt x="27331" y="1078"/>
                    <a:pt x="34710" y="1141"/>
                  </a:cubicBezTo>
                  <a:cubicBezTo>
                    <a:pt x="37790" y="1168"/>
                    <a:pt x="40883" y="1190"/>
                    <a:pt x="43977" y="1190"/>
                  </a:cubicBezTo>
                  <a:cubicBezTo>
                    <a:pt x="48008" y="1190"/>
                    <a:pt x="52042" y="1153"/>
                    <a:pt x="56055" y="1046"/>
                  </a:cubicBezTo>
                  <a:lnTo>
                    <a:pt x="56055" y="888"/>
                  </a:lnTo>
                  <a:cubicBezTo>
                    <a:pt x="52128" y="888"/>
                    <a:pt x="48201" y="919"/>
                    <a:pt x="44274" y="919"/>
                  </a:cubicBezTo>
                  <a:cubicBezTo>
                    <a:pt x="43308" y="923"/>
                    <a:pt x="42341" y="925"/>
                    <a:pt x="41374" y="925"/>
                  </a:cubicBezTo>
                  <a:cubicBezTo>
                    <a:pt x="34987" y="925"/>
                    <a:pt x="28582" y="839"/>
                    <a:pt x="22201" y="729"/>
                  </a:cubicBezTo>
                  <a:cubicBezTo>
                    <a:pt x="18495" y="634"/>
                    <a:pt x="14790" y="539"/>
                    <a:pt x="11053" y="413"/>
                  </a:cubicBezTo>
                  <a:cubicBezTo>
                    <a:pt x="7443" y="286"/>
                    <a:pt x="3801" y="96"/>
                    <a:pt x="1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63" name="Google Shape;2045;p41">
              <a:extLst>
                <a:ext uri="{FF2B5EF4-FFF2-40B4-BE49-F238E27FC236}">
                  <a16:creationId xmlns:a16="http://schemas.microsoft.com/office/drawing/2014/main" id="{2C8A2603-E2F3-67FF-E8ED-BFB6E771D34F}"/>
                </a:ext>
              </a:extLst>
            </p:cNvPr>
            <p:cNvSpPr/>
            <p:nvPr/>
          </p:nvSpPr>
          <p:spPr>
            <a:xfrm>
              <a:off x="3028968" y="1490737"/>
              <a:ext cx="229429" cy="129488"/>
            </a:xfrm>
            <a:custGeom>
              <a:avLst/>
              <a:gdLst/>
              <a:ahLst/>
              <a:cxnLst/>
              <a:rect l="l" t="t" r="r" b="b"/>
              <a:pathLst>
                <a:path w="7633" h="4308" extrusionOk="0">
                  <a:moveTo>
                    <a:pt x="2502" y="0"/>
                  </a:moveTo>
                  <a:cubicBezTo>
                    <a:pt x="2470" y="0"/>
                    <a:pt x="2470" y="32"/>
                    <a:pt x="2407" y="64"/>
                  </a:cubicBezTo>
                  <a:cubicBezTo>
                    <a:pt x="0" y="950"/>
                    <a:pt x="950" y="3167"/>
                    <a:pt x="2375" y="4307"/>
                  </a:cubicBezTo>
                  <a:cubicBezTo>
                    <a:pt x="2945" y="4149"/>
                    <a:pt x="3516" y="3991"/>
                    <a:pt x="4086" y="3832"/>
                  </a:cubicBezTo>
                  <a:cubicBezTo>
                    <a:pt x="4624" y="3642"/>
                    <a:pt x="5162" y="3452"/>
                    <a:pt x="5637" y="3231"/>
                  </a:cubicBezTo>
                  <a:cubicBezTo>
                    <a:pt x="6144" y="3041"/>
                    <a:pt x="7189" y="2629"/>
                    <a:pt x="7347" y="2217"/>
                  </a:cubicBezTo>
                  <a:cubicBezTo>
                    <a:pt x="7632" y="1394"/>
                    <a:pt x="5352" y="919"/>
                    <a:pt x="4497" y="634"/>
                  </a:cubicBezTo>
                  <a:cubicBezTo>
                    <a:pt x="3832" y="412"/>
                    <a:pt x="3167" y="190"/>
                    <a:pt x="2502" y="0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  <p:sp>
          <p:nvSpPr>
            <p:cNvPr id="1024" name="Google Shape;2046;p41">
              <a:extLst>
                <a:ext uri="{FF2B5EF4-FFF2-40B4-BE49-F238E27FC236}">
                  <a16:creationId xmlns:a16="http://schemas.microsoft.com/office/drawing/2014/main" id="{D6D9EB40-2B82-0477-9367-927B9B00089B}"/>
                </a:ext>
              </a:extLst>
            </p:cNvPr>
            <p:cNvSpPr/>
            <p:nvPr/>
          </p:nvSpPr>
          <p:spPr>
            <a:xfrm>
              <a:off x="710152" y="1350219"/>
              <a:ext cx="2558705" cy="351522"/>
            </a:xfrm>
            <a:custGeom>
              <a:avLst/>
              <a:gdLst/>
              <a:ahLst/>
              <a:cxnLst/>
              <a:rect l="l" t="t" r="r" b="b"/>
              <a:pathLst>
                <a:path w="85127" h="11695" extrusionOk="0">
                  <a:moveTo>
                    <a:pt x="14917" y="1065"/>
                  </a:moveTo>
                  <a:lnTo>
                    <a:pt x="14917" y="1065"/>
                  </a:lnTo>
                  <a:cubicBezTo>
                    <a:pt x="19065" y="1192"/>
                    <a:pt x="23245" y="1192"/>
                    <a:pt x="27362" y="1223"/>
                  </a:cubicBezTo>
                  <a:cubicBezTo>
                    <a:pt x="42120" y="1382"/>
                    <a:pt x="56878" y="1540"/>
                    <a:pt x="71636" y="1698"/>
                  </a:cubicBezTo>
                  <a:cubicBezTo>
                    <a:pt x="71636" y="1730"/>
                    <a:pt x="71667" y="1730"/>
                    <a:pt x="71667" y="1730"/>
                  </a:cubicBezTo>
                  <a:cubicBezTo>
                    <a:pt x="70876" y="2490"/>
                    <a:pt x="71129" y="3504"/>
                    <a:pt x="72174" y="4105"/>
                  </a:cubicBezTo>
                  <a:cubicBezTo>
                    <a:pt x="72079" y="4105"/>
                    <a:pt x="72016" y="4137"/>
                    <a:pt x="71953" y="4169"/>
                  </a:cubicBezTo>
                  <a:lnTo>
                    <a:pt x="71636" y="4169"/>
                  </a:lnTo>
                  <a:lnTo>
                    <a:pt x="71636" y="4327"/>
                  </a:lnTo>
                  <a:cubicBezTo>
                    <a:pt x="70496" y="4897"/>
                    <a:pt x="70369" y="6005"/>
                    <a:pt x="71477" y="6702"/>
                  </a:cubicBezTo>
                  <a:cubicBezTo>
                    <a:pt x="67392" y="6639"/>
                    <a:pt x="63307" y="6639"/>
                    <a:pt x="59190" y="6639"/>
                  </a:cubicBezTo>
                  <a:cubicBezTo>
                    <a:pt x="51874" y="6607"/>
                    <a:pt x="44559" y="6575"/>
                    <a:pt x="37243" y="6544"/>
                  </a:cubicBezTo>
                  <a:cubicBezTo>
                    <a:pt x="33570" y="6512"/>
                    <a:pt x="29896" y="6512"/>
                    <a:pt x="26254" y="6480"/>
                  </a:cubicBezTo>
                  <a:cubicBezTo>
                    <a:pt x="23574" y="6457"/>
                    <a:pt x="20860" y="6382"/>
                    <a:pt x="18161" y="6382"/>
                  </a:cubicBezTo>
                  <a:cubicBezTo>
                    <a:pt x="17193" y="6382"/>
                    <a:pt x="16227" y="6392"/>
                    <a:pt x="15265" y="6417"/>
                  </a:cubicBezTo>
                  <a:lnTo>
                    <a:pt x="15202" y="6417"/>
                  </a:lnTo>
                  <a:cubicBezTo>
                    <a:pt x="15265" y="5404"/>
                    <a:pt x="15297" y="4390"/>
                    <a:pt x="15297" y="3377"/>
                  </a:cubicBezTo>
                  <a:cubicBezTo>
                    <a:pt x="15297" y="3029"/>
                    <a:pt x="15297" y="2680"/>
                    <a:pt x="15297" y="2332"/>
                  </a:cubicBezTo>
                  <a:cubicBezTo>
                    <a:pt x="15297" y="1952"/>
                    <a:pt x="15170" y="1477"/>
                    <a:pt x="14917" y="1065"/>
                  </a:cubicBezTo>
                  <a:close/>
                  <a:moveTo>
                    <a:pt x="79648" y="4644"/>
                  </a:moveTo>
                  <a:cubicBezTo>
                    <a:pt x="80313" y="4865"/>
                    <a:pt x="80978" y="5087"/>
                    <a:pt x="81643" y="5309"/>
                  </a:cubicBezTo>
                  <a:cubicBezTo>
                    <a:pt x="82498" y="5594"/>
                    <a:pt x="84778" y="6069"/>
                    <a:pt x="84493" y="6892"/>
                  </a:cubicBezTo>
                  <a:cubicBezTo>
                    <a:pt x="84335" y="7304"/>
                    <a:pt x="83290" y="7716"/>
                    <a:pt x="82783" y="7906"/>
                  </a:cubicBezTo>
                  <a:cubicBezTo>
                    <a:pt x="82308" y="8127"/>
                    <a:pt x="81770" y="8317"/>
                    <a:pt x="81232" y="8476"/>
                  </a:cubicBezTo>
                  <a:cubicBezTo>
                    <a:pt x="80662" y="8666"/>
                    <a:pt x="80091" y="8824"/>
                    <a:pt x="79521" y="8982"/>
                  </a:cubicBezTo>
                  <a:cubicBezTo>
                    <a:pt x="78096" y="7842"/>
                    <a:pt x="77146" y="5594"/>
                    <a:pt x="79553" y="4739"/>
                  </a:cubicBezTo>
                  <a:cubicBezTo>
                    <a:pt x="79585" y="4707"/>
                    <a:pt x="79616" y="4675"/>
                    <a:pt x="79648" y="4644"/>
                  </a:cubicBezTo>
                  <a:close/>
                  <a:moveTo>
                    <a:pt x="15265" y="6607"/>
                  </a:moveTo>
                  <a:cubicBezTo>
                    <a:pt x="17584" y="6713"/>
                    <a:pt x="19933" y="6731"/>
                    <a:pt x="22279" y="6731"/>
                  </a:cubicBezTo>
                  <a:cubicBezTo>
                    <a:pt x="23397" y="6731"/>
                    <a:pt x="24514" y="6727"/>
                    <a:pt x="25627" y="6727"/>
                  </a:cubicBezTo>
                  <a:cubicBezTo>
                    <a:pt x="26355" y="6727"/>
                    <a:pt x="27082" y="6728"/>
                    <a:pt x="27806" y="6734"/>
                  </a:cubicBezTo>
                  <a:cubicBezTo>
                    <a:pt x="38510" y="6804"/>
                    <a:pt x="49232" y="6908"/>
                    <a:pt x="59945" y="6908"/>
                  </a:cubicBezTo>
                  <a:cubicBezTo>
                    <a:pt x="63812" y="6908"/>
                    <a:pt x="67677" y="6894"/>
                    <a:pt x="71541" y="6860"/>
                  </a:cubicBezTo>
                  <a:lnTo>
                    <a:pt x="71541" y="6860"/>
                  </a:lnTo>
                  <a:cubicBezTo>
                    <a:pt x="70179" y="7462"/>
                    <a:pt x="70147" y="8666"/>
                    <a:pt x="71509" y="9331"/>
                  </a:cubicBezTo>
                  <a:lnTo>
                    <a:pt x="71477" y="9331"/>
                  </a:lnTo>
                  <a:cubicBezTo>
                    <a:pt x="67329" y="9236"/>
                    <a:pt x="63180" y="9204"/>
                    <a:pt x="59032" y="9172"/>
                  </a:cubicBezTo>
                  <a:cubicBezTo>
                    <a:pt x="51716" y="9141"/>
                    <a:pt x="44400" y="9077"/>
                    <a:pt x="37053" y="9014"/>
                  </a:cubicBezTo>
                  <a:cubicBezTo>
                    <a:pt x="33380" y="8982"/>
                    <a:pt x="29738" y="8982"/>
                    <a:pt x="26064" y="8951"/>
                  </a:cubicBezTo>
                  <a:cubicBezTo>
                    <a:pt x="24227" y="8919"/>
                    <a:pt x="22390" y="8919"/>
                    <a:pt x="20554" y="8919"/>
                  </a:cubicBezTo>
                  <a:cubicBezTo>
                    <a:pt x="19667" y="8887"/>
                    <a:pt x="18748" y="8887"/>
                    <a:pt x="17830" y="8887"/>
                  </a:cubicBezTo>
                  <a:lnTo>
                    <a:pt x="16437" y="8887"/>
                  </a:lnTo>
                  <a:cubicBezTo>
                    <a:pt x="16238" y="8887"/>
                    <a:pt x="15945" y="8908"/>
                    <a:pt x="15673" y="8908"/>
                  </a:cubicBezTo>
                  <a:cubicBezTo>
                    <a:pt x="15468" y="8908"/>
                    <a:pt x="15274" y="8896"/>
                    <a:pt x="15138" y="8856"/>
                  </a:cubicBezTo>
                  <a:cubicBezTo>
                    <a:pt x="15138" y="8096"/>
                    <a:pt x="15170" y="7367"/>
                    <a:pt x="15202" y="6607"/>
                  </a:cubicBezTo>
                  <a:close/>
                  <a:moveTo>
                    <a:pt x="3076" y="1041"/>
                  </a:moveTo>
                  <a:cubicBezTo>
                    <a:pt x="3587" y="1041"/>
                    <a:pt x="4102" y="1065"/>
                    <a:pt x="4561" y="1065"/>
                  </a:cubicBezTo>
                  <a:cubicBezTo>
                    <a:pt x="5637" y="1065"/>
                    <a:pt x="6714" y="1097"/>
                    <a:pt x="7791" y="1097"/>
                  </a:cubicBezTo>
                  <a:cubicBezTo>
                    <a:pt x="7791" y="1255"/>
                    <a:pt x="7791" y="1413"/>
                    <a:pt x="7823" y="1603"/>
                  </a:cubicBezTo>
                  <a:cubicBezTo>
                    <a:pt x="7854" y="2110"/>
                    <a:pt x="7854" y="2649"/>
                    <a:pt x="7854" y="3155"/>
                  </a:cubicBezTo>
                  <a:cubicBezTo>
                    <a:pt x="7854" y="4169"/>
                    <a:pt x="7791" y="5182"/>
                    <a:pt x="7664" y="6195"/>
                  </a:cubicBezTo>
                  <a:cubicBezTo>
                    <a:pt x="7569" y="7209"/>
                    <a:pt x="7348" y="8191"/>
                    <a:pt x="7221" y="9204"/>
                  </a:cubicBezTo>
                  <a:cubicBezTo>
                    <a:pt x="7158" y="9616"/>
                    <a:pt x="7158" y="10059"/>
                    <a:pt x="7348" y="10471"/>
                  </a:cubicBezTo>
                  <a:cubicBezTo>
                    <a:pt x="6208" y="10471"/>
                    <a:pt x="5067" y="10439"/>
                    <a:pt x="3927" y="10439"/>
                  </a:cubicBezTo>
                  <a:cubicBezTo>
                    <a:pt x="3730" y="10439"/>
                    <a:pt x="3508" y="10442"/>
                    <a:pt x="3275" y="10442"/>
                  </a:cubicBezTo>
                  <a:cubicBezTo>
                    <a:pt x="2457" y="10442"/>
                    <a:pt x="1499" y="10404"/>
                    <a:pt x="982" y="10059"/>
                  </a:cubicBezTo>
                  <a:cubicBezTo>
                    <a:pt x="285" y="9584"/>
                    <a:pt x="602" y="8349"/>
                    <a:pt x="602" y="7747"/>
                  </a:cubicBezTo>
                  <a:cubicBezTo>
                    <a:pt x="634" y="7082"/>
                    <a:pt x="634" y="6385"/>
                    <a:pt x="634" y="5689"/>
                  </a:cubicBezTo>
                  <a:cubicBezTo>
                    <a:pt x="634" y="4960"/>
                    <a:pt x="634" y="4232"/>
                    <a:pt x="634" y="3504"/>
                  </a:cubicBezTo>
                  <a:cubicBezTo>
                    <a:pt x="634" y="3124"/>
                    <a:pt x="634" y="2775"/>
                    <a:pt x="634" y="2395"/>
                  </a:cubicBezTo>
                  <a:cubicBezTo>
                    <a:pt x="634" y="1857"/>
                    <a:pt x="634" y="1350"/>
                    <a:pt x="1616" y="1160"/>
                  </a:cubicBezTo>
                  <a:cubicBezTo>
                    <a:pt x="2059" y="1065"/>
                    <a:pt x="2566" y="1041"/>
                    <a:pt x="3076" y="1041"/>
                  </a:cubicBezTo>
                  <a:close/>
                  <a:moveTo>
                    <a:pt x="12909" y="345"/>
                  </a:moveTo>
                  <a:cubicBezTo>
                    <a:pt x="13509" y="345"/>
                    <a:pt x="14071" y="536"/>
                    <a:pt x="14410" y="875"/>
                  </a:cubicBezTo>
                  <a:cubicBezTo>
                    <a:pt x="14441" y="907"/>
                    <a:pt x="14473" y="938"/>
                    <a:pt x="14505" y="970"/>
                  </a:cubicBezTo>
                  <a:cubicBezTo>
                    <a:pt x="14505" y="1002"/>
                    <a:pt x="14505" y="1033"/>
                    <a:pt x="14536" y="1033"/>
                  </a:cubicBezTo>
                  <a:cubicBezTo>
                    <a:pt x="15043" y="1730"/>
                    <a:pt x="14885" y="2617"/>
                    <a:pt x="14853" y="3345"/>
                  </a:cubicBezTo>
                  <a:cubicBezTo>
                    <a:pt x="14853" y="4327"/>
                    <a:pt x="14822" y="5309"/>
                    <a:pt x="14790" y="6290"/>
                  </a:cubicBezTo>
                  <a:cubicBezTo>
                    <a:pt x="14758" y="7272"/>
                    <a:pt x="14758" y="8286"/>
                    <a:pt x="14727" y="9267"/>
                  </a:cubicBezTo>
                  <a:cubicBezTo>
                    <a:pt x="14695" y="9837"/>
                    <a:pt x="14758" y="10629"/>
                    <a:pt x="13586" y="10787"/>
                  </a:cubicBezTo>
                  <a:cubicBezTo>
                    <a:pt x="13448" y="10810"/>
                    <a:pt x="13310" y="10821"/>
                    <a:pt x="13173" y="10821"/>
                  </a:cubicBezTo>
                  <a:cubicBezTo>
                    <a:pt x="12554" y="10821"/>
                    <a:pt x="11951" y="10609"/>
                    <a:pt x="11433" y="10376"/>
                  </a:cubicBezTo>
                  <a:cubicBezTo>
                    <a:pt x="11306" y="8444"/>
                    <a:pt x="10958" y="6544"/>
                    <a:pt x="10958" y="4644"/>
                  </a:cubicBezTo>
                  <a:cubicBezTo>
                    <a:pt x="10990" y="3662"/>
                    <a:pt x="10990" y="2712"/>
                    <a:pt x="11148" y="1762"/>
                  </a:cubicBezTo>
                  <a:cubicBezTo>
                    <a:pt x="11211" y="1192"/>
                    <a:pt x="11370" y="622"/>
                    <a:pt x="12351" y="400"/>
                  </a:cubicBezTo>
                  <a:cubicBezTo>
                    <a:pt x="12537" y="363"/>
                    <a:pt x="12725" y="345"/>
                    <a:pt x="12909" y="345"/>
                  </a:cubicBezTo>
                  <a:close/>
                  <a:moveTo>
                    <a:pt x="9831" y="293"/>
                  </a:moveTo>
                  <a:cubicBezTo>
                    <a:pt x="10292" y="293"/>
                    <a:pt x="10809" y="363"/>
                    <a:pt x="10958" y="685"/>
                  </a:cubicBezTo>
                  <a:cubicBezTo>
                    <a:pt x="10958" y="748"/>
                    <a:pt x="11021" y="780"/>
                    <a:pt x="11085" y="780"/>
                  </a:cubicBezTo>
                  <a:cubicBezTo>
                    <a:pt x="10958" y="907"/>
                    <a:pt x="10863" y="1065"/>
                    <a:pt x="10800" y="1255"/>
                  </a:cubicBezTo>
                  <a:cubicBezTo>
                    <a:pt x="10515" y="2173"/>
                    <a:pt x="10578" y="3187"/>
                    <a:pt x="10578" y="4137"/>
                  </a:cubicBezTo>
                  <a:cubicBezTo>
                    <a:pt x="10515" y="6195"/>
                    <a:pt x="10483" y="8381"/>
                    <a:pt x="11085" y="10407"/>
                  </a:cubicBezTo>
                  <a:cubicBezTo>
                    <a:pt x="11085" y="10407"/>
                    <a:pt x="11085" y="10407"/>
                    <a:pt x="11085" y="10439"/>
                  </a:cubicBezTo>
                  <a:cubicBezTo>
                    <a:pt x="10729" y="10871"/>
                    <a:pt x="10048" y="11160"/>
                    <a:pt x="9319" y="11160"/>
                  </a:cubicBezTo>
                  <a:cubicBezTo>
                    <a:pt x="9139" y="11160"/>
                    <a:pt x="8955" y="11142"/>
                    <a:pt x="8773" y="11104"/>
                  </a:cubicBezTo>
                  <a:cubicBezTo>
                    <a:pt x="7759" y="10882"/>
                    <a:pt x="7569" y="10154"/>
                    <a:pt x="7569" y="9584"/>
                  </a:cubicBezTo>
                  <a:cubicBezTo>
                    <a:pt x="7601" y="8476"/>
                    <a:pt x="7918" y="7399"/>
                    <a:pt x="8044" y="6322"/>
                  </a:cubicBezTo>
                  <a:cubicBezTo>
                    <a:pt x="8203" y="5150"/>
                    <a:pt x="8266" y="3979"/>
                    <a:pt x="8266" y="2807"/>
                  </a:cubicBezTo>
                  <a:cubicBezTo>
                    <a:pt x="8266" y="2268"/>
                    <a:pt x="8203" y="1730"/>
                    <a:pt x="8203" y="1192"/>
                  </a:cubicBezTo>
                  <a:cubicBezTo>
                    <a:pt x="8203" y="685"/>
                    <a:pt x="8583" y="337"/>
                    <a:pt x="9469" y="305"/>
                  </a:cubicBezTo>
                  <a:cubicBezTo>
                    <a:pt x="9579" y="298"/>
                    <a:pt x="9703" y="293"/>
                    <a:pt x="9831" y="293"/>
                  </a:cubicBezTo>
                  <a:close/>
                  <a:moveTo>
                    <a:pt x="72111" y="1857"/>
                  </a:moveTo>
                  <a:cubicBezTo>
                    <a:pt x="72174" y="1888"/>
                    <a:pt x="72238" y="1888"/>
                    <a:pt x="72333" y="1920"/>
                  </a:cubicBezTo>
                  <a:lnTo>
                    <a:pt x="72618" y="2047"/>
                  </a:lnTo>
                  <a:cubicBezTo>
                    <a:pt x="72903" y="2173"/>
                    <a:pt x="73188" y="2300"/>
                    <a:pt x="73504" y="2427"/>
                  </a:cubicBezTo>
                  <a:cubicBezTo>
                    <a:pt x="73979" y="2649"/>
                    <a:pt x="74486" y="2839"/>
                    <a:pt x="74961" y="3029"/>
                  </a:cubicBezTo>
                  <a:cubicBezTo>
                    <a:pt x="76069" y="3440"/>
                    <a:pt x="77210" y="3852"/>
                    <a:pt x="78350" y="4232"/>
                  </a:cubicBezTo>
                  <a:cubicBezTo>
                    <a:pt x="78666" y="4327"/>
                    <a:pt x="78951" y="4422"/>
                    <a:pt x="79268" y="4549"/>
                  </a:cubicBezTo>
                  <a:cubicBezTo>
                    <a:pt x="78001" y="4739"/>
                    <a:pt x="77653" y="5847"/>
                    <a:pt x="77653" y="6544"/>
                  </a:cubicBezTo>
                  <a:cubicBezTo>
                    <a:pt x="77653" y="7494"/>
                    <a:pt x="78223" y="8381"/>
                    <a:pt x="79236" y="9046"/>
                  </a:cubicBezTo>
                  <a:cubicBezTo>
                    <a:pt x="78730" y="9172"/>
                    <a:pt x="78255" y="9299"/>
                    <a:pt x="77780" y="9426"/>
                  </a:cubicBezTo>
                  <a:cubicBezTo>
                    <a:pt x="75658" y="9964"/>
                    <a:pt x="73568" y="10566"/>
                    <a:pt x="71604" y="11294"/>
                  </a:cubicBezTo>
                  <a:cubicBezTo>
                    <a:pt x="70717" y="10724"/>
                    <a:pt x="70844" y="9837"/>
                    <a:pt x="72016" y="9457"/>
                  </a:cubicBezTo>
                  <a:cubicBezTo>
                    <a:pt x="72174" y="9394"/>
                    <a:pt x="72174" y="9236"/>
                    <a:pt x="72016" y="9204"/>
                  </a:cubicBezTo>
                  <a:cubicBezTo>
                    <a:pt x="70527" y="8634"/>
                    <a:pt x="70654" y="7399"/>
                    <a:pt x="72206" y="6924"/>
                  </a:cubicBezTo>
                  <a:cubicBezTo>
                    <a:pt x="72396" y="6892"/>
                    <a:pt x="72364" y="6734"/>
                    <a:pt x="72206" y="6670"/>
                  </a:cubicBezTo>
                  <a:cubicBezTo>
                    <a:pt x="70622" y="6037"/>
                    <a:pt x="70907" y="4644"/>
                    <a:pt x="72681" y="4264"/>
                  </a:cubicBezTo>
                  <a:cubicBezTo>
                    <a:pt x="72903" y="4232"/>
                    <a:pt x="72903" y="4074"/>
                    <a:pt x="72744" y="4010"/>
                  </a:cubicBezTo>
                  <a:cubicBezTo>
                    <a:pt x="71604" y="3535"/>
                    <a:pt x="71382" y="2554"/>
                    <a:pt x="72111" y="1857"/>
                  </a:cubicBezTo>
                  <a:close/>
                  <a:moveTo>
                    <a:pt x="17228" y="9109"/>
                  </a:moveTo>
                  <a:cubicBezTo>
                    <a:pt x="18273" y="9141"/>
                    <a:pt x="19319" y="9141"/>
                    <a:pt x="20364" y="9141"/>
                  </a:cubicBezTo>
                  <a:cubicBezTo>
                    <a:pt x="22454" y="9172"/>
                    <a:pt x="24576" y="9172"/>
                    <a:pt x="26666" y="9204"/>
                  </a:cubicBezTo>
                  <a:cubicBezTo>
                    <a:pt x="39239" y="9284"/>
                    <a:pt x="51834" y="9478"/>
                    <a:pt x="64414" y="9478"/>
                  </a:cubicBezTo>
                  <a:cubicBezTo>
                    <a:pt x="66695" y="9478"/>
                    <a:pt x="68976" y="9472"/>
                    <a:pt x="71256" y="9457"/>
                  </a:cubicBezTo>
                  <a:lnTo>
                    <a:pt x="71256" y="9457"/>
                  </a:lnTo>
                  <a:cubicBezTo>
                    <a:pt x="70401" y="9996"/>
                    <a:pt x="70401" y="10882"/>
                    <a:pt x="71382" y="11389"/>
                  </a:cubicBezTo>
                  <a:cubicBezTo>
                    <a:pt x="71319" y="11421"/>
                    <a:pt x="71256" y="11421"/>
                    <a:pt x="71192" y="11452"/>
                  </a:cubicBezTo>
                  <a:cubicBezTo>
                    <a:pt x="71161" y="11421"/>
                    <a:pt x="71097" y="11389"/>
                    <a:pt x="71002" y="11389"/>
                  </a:cubicBezTo>
                  <a:cubicBezTo>
                    <a:pt x="66885" y="11357"/>
                    <a:pt x="62768" y="11326"/>
                    <a:pt x="58652" y="11262"/>
                  </a:cubicBezTo>
                  <a:cubicBezTo>
                    <a:pt x="44084" y="11072"/>
                    <a:pt x="29548" y="10566"/>
                    <a:pt x="14980" y="10186"/>
                  </a:cubicBezTo>
                  <a:cubicBezTo>
                    <a:pt x="15138" y="9869"/>
                    <a:pt x="15138" y="9457"/>
                    <a:pt x="15138" y="9109"/>
                  </a:cubicBezTo>
                  <a:cubicBezTo>
                    <a:pt x="15339" y="9151"/>
                    <a:pt x="15578" y="9165"/>
                    <a:pt x="15828" y="9165"/>
                  </a:cubicBezTo>
                  <a:cubicBezTo>
                    <a:pt x="16328" y="9165"/>
                    <a:pt x="16869" y="9109"/>
                    <a:pt x="17228" y="9109"/>
                  </a:cubicBezTo>
                  <a:close/>
                  <a:moveTo>
                    <a:pt x="9745" y="1"/>
                  </a:moveTo>
                  <a:cubicBezTo>
                    <a:pt x="8937" y="1"/>
                    <a:pt x="8091" y="242"/>
                    <a:pt x="7886" y="685"/>
                  </a:cubicBezTo>
                  <a:cubicBezTo>
                    <a:pt x="7854" y="717"/>
                    <a:pt x="7854" y="780"/>
                    <a:pt x="7823" y="812"/>
                  </a:cubicBezTo>
                  <a:lnTo>
                    <a:pt x="3452" y="812"/>
                  </a:lnTo>
                  <a:cubicBezTo>
                    <a:pt x="3233" y="812"/>
                    <a:pt x="2997" y="807"/>
                    <a:pt x="2757" y="807"/>
                  </a:cubicBezTo>
                  <a:cubicBezTo>
                    <a:pt x="2094" y="807"/>
                    <a:pt x="1390" y="841"/>
                    <a:pt x="855" y="1097"/>
                  </a:cubicBezTo>
                  <a:cubicBezTo>
                    <a:pt x="0" y="1477"/>
                    <a:pt x="254" y="2300"/>
                    <a:pt x="254" y="2870"/>
                  </a:cubicBezTo>
                  <a:cubicBezTo>
                    <a:pt x="254" y="3820"/>
                    <a:pt x="254" y="4739"/>
                    <a:pt x="222" y="5689"/>
                  </a:cubicBezTo>
                  <a:cubicBezTo>
                    <a:pt x="222" y="6639"/>
                    <a:pt x="222" y="7621"/>
                    <a:pt x="222" y="8602"/>
                  </a:cubicBezTo>
                  <a:cubicBezTo>
                    <a:pt x="222" y="9141"/>
                    <a:pt x="64" y="9806"/>
                    <a:pt x="729" y="10217"/>
                  </a:cubicBezTo>
                  <a:cubicBezTo>
                    <a:pt x="1299" y="10597"/>
                    <a:pt x="2249" y="10629"/>
                    <a:pt x="3009" y="10661"/>
                  </a:cubicBezTo>
                  <a:cubicBezTo>
                    <a:pt x="3408" y="10669"/>
                    <a:pt x="3804" y="10673"/>
                    <a:pt x="4200" y="10673"/>
                  </a:cubicBezTo>
                  <a:cubicBezTo>
                    <a:pt x="5280" y="10673"/>
                    <a:pt x="6353" y="10644"/>
                    <a:pt x="7443" y="10597"/>
                  </a:cubicBezTo>
                  <a:cubicBezTo>
                    <a:pt x="7538" y="10724"/>
                    <a:pt x="7664" y="10851"/>
                    <a:pt x="7791" y="10946"/>
                  </a:cubicBezTo>
                  <a:cubicBezTo>
                    <a:pt x="8190" y="11232"/>
                    <a:pt x="8745" y="11367"/>
                    <a:pt x="9298" y="11367"/>
                  </a:cubicBezTo>
                  <a:cubicBezTo>
                    <a:pt x="10149" y="11367"/>
                    <a:pt x="10993" y="11047"/>
                    <a:pt x="11243" y="10471"/>
                  </a:cubicBezTo>
                  <a:lnTo>
                    <a:pt x="11275" y="10471"/>
                  </a:lnTo>
                  <a:cubicBezTo>
                    <a:pt x="11818" y="10788"/>
                    <a:pt x="12507" y="11056"/>
                    <a:pt x="13226" y="11056"/>
                  </a:cubicBezTo>
                  <a:cubicBezTo>
                    <a:pt x="13513" y="11056"/>
                    <a:pt x="13804" y="11013"/>
                    <a:pt x="14093" y="10914"/>
                  </a:cubicBezTo>
                  <a:cubicBezTo>
                    <a:pt x="14473" y="10819"/>
                    <a:pt x="14727" y="10629"/>
                    <a:pt x="14853" y="10407"/>
                  </a:cubicBezTo>
                  <a:cubicBezTo>
                    <a:pt x="14885" y="10439"/>
                    <a:pt x="14917" y="10439"/>
                    <a:pt x="14980" y="10439"/>
                  </a:cubicBezTo>
                  <a:cubicBezTo>
                    <a:pt x="19065" y="10629"/>
                    <a:pt x="23182" y="10756"/>
                    <a:pt x="27299" y="10882"/>
                  </a:cubicBezTo>
                  <a:cubicBezTo>
                    <a:pt x="41867" y="11326"/>
                    <a:pt x="56403" y="11579"/>
                    <a:pt x="71002" y="11674"/>
                  </a:cubicBezTo>
                  <a:cubicBezTo>
                    <a:pt x="71002" y="11674"/>
                    <a:pt x="71034" y="11674"/>
                    <a:pt x="71034" y="11642"/>
                  </a:cubicBezTo>
                  <a:cubicBezTo>
                    <a:pt x="71071" y="11680"/>
                    <a:pt x="71108" y="11695"/>
                    <a:pt x="71152" y="11695"/>
                  </a:cubicBezTo>
                  <a:cubicBezTo>
                    <a:pt x="71183" y="11695"/>
                    <a:pt x="71216" y="11687"/>
                    <a:pt x="71256" y="11674"/>
                  </a:cubicBezTo>
                  <a:cubicBezTo>
                    <a:pt x="71414" y="11642"/>
                    <a:pt x="71572" y="11579"/>
                    <a:pt x="71763" y="11516"/>
                  </a:cubicBezTo>
                  <a:lnTo>
                    <a:pt x="71794" y="11516"/>
                  </a:lnTo>
                  <a:cubicBezTo>
                    <a:pt x="74486" y="10692"/>
                    <a:pt x="77178" y="9932"/>
                    <a:pt x="79965" y="9172"/>
                  </a:cubicBezTo>
                  <a:cubicBezTo>
                    <a:pt x="81263" y="8824"/>
                    <a:pt x="82562" y="8412"/>
                    <a:pt x="83702" y="7874"/>
                  </a:cubicBezTo>
                  <a:cubicBezTo>
                    <a:pt x="84335" y="7557"/>
                    <a:pt x="85127" y="7146"/>
                    <a:pt x="84969" y="6575"/>
                  </a:cubicBezTo>
                  <a:cubicBezTo>
                    <a:pt x="84778" y="6005"/>
                    <a:pt x="83733" y="5657"/>
                    <a:pt x="82973" y="5404"/>
                  </a:cubicBezTo>
                  <a:cubicBezTo>
                    <a:pt x="81612" y="4960"/>
                    <a:pt x="80250" y="4549"/>
                    <a:pt x="78888" y="4074"/>
                  </a:cubicBezTo>
                  <a:cubicBezTo>
                    <a:pt x="77495" y="3599"/>
                    <a:pt x="76101" y="3124"/>
                    <a:pt x="74771" y="2585"/>
                  </a:cubicBezTo>
                  <a:cubicBezTo>
                    <a:pt x="74106" y="2332"/>
                    <a:pt x="73473" y="2078"/>
                    <a:pt x="72871" y="1793"/>
                  </a:cubicBezTo>
                  <a:cubicBezTo>
                    <a:pt x="72713" y="1730"/>
                    <a:pt x="72586" y="1667"/>
                    <a:pt x="72428" y="1603"/>
                  </a:cubicBezTo>
                  <a:cubicBezTo>
                    <a:pt x="72459" y="1508"/>
                    <a:pt x="72396" y="1413"/>
                    <a:pt x="72238" y="1413"/>
                  </a:cubicBezTo>
                  <a:cubicBezTo>
                    <a:pt x="67994" y="1382"/>
                    <a:pt x="63750" y="1318"/>
                    <a:pt x="59507" y="1287"/>
                  </a:cubicBezTo>
                  <a:cubicBezTo>
                    <a:pt x="52001" y="1192"/>
                    <a:pt x="44495" y="1128"/>
                    <a:pt x="36990" y="1033"/>
                  </a:cubicBezTo>
                  <a:cubicBezTo>
                    <a:pt x="30856" y="981"/>
                    <a:pt x="24722" y="820"/>
                    <a:pt x="18606" y="820"/>
                  </a:cubicBezTo>
                  <a:cubicBezTo>
                    <a:pt x="17333" y="820"/>
                    <a:pt x="16061" y="827"/>
                    <a:pt x="14790" y="843"/>
                  </a:cubicBezTo>
                  <a:cubicBezTo>
                    <a:pt x="14420" y="394"/>
                    <a:pt x="13872" y="77"/>
                    <a:pt x="13019" y="77"/>
                  </a:cubicBezTo>
                  <a:cubicBezTo>
                    <a:pt x="12851" y="77"/>
                    <a:pt x="12671" y="89"/>
                    <a:pt x="12478" y="115"/>
                  </a:cubicBezTo>
                  <a:cubicBezTo>
                    <a:pt x="12003" y="178"/>
                    <a:pt x="11591" y="337"/>
                    <a:pt x="11306" y="558"/>
                  </a:cubicBezTo>
                  <a:cubicBezTo>
                    <a:pt x="11102" y="178"/>
                    <a:pt x="10438" y="1"/>
                    <a:pt x="974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Nunito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Down 56">
            <a:extLst>
              <a:ext uri="{FF2B5EF4-FFF2-40B4-BE49-F238E27FC236}">
                <a16:creationId xmlns:a16="http://schemas.microsoft.com/office/drawing/2014/main" id="{6EA1A9FD-87CB-C8D1-0659-278F3D47BFF8}"/>
              </a:ext>
            </a:extLst>
          </p:cNvPr>
          <p:cNvSpPr/>
          <p:nvPr/>
        </p:nvSpPr>
        <p:spPr>
          <a:xfrm rot="12900000">
            <a:off x="6868680" y="2419672"/>
            <a:ext cx="144000" cy="1326228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F5A0A-D3F6-FA82-BB87-34452E51FC2C}"/>
              </a:ext>
            </a:extLst>
          </p:cNvPr>
          <p:cNvSpPr/>
          <p:nvPr/>
        </p:nvSpPr>
        <p:spPr>
          <a:xfrm>
            <a:off x="6871241" y="4520638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76FF7-F9BB-6E44-0D88-FF31D9E70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39" y="1388653"/>
            <a:ext cx="4822180" cy="595655"/>
          </a:xfrm>
        </p:spPr>
        <p:txBody>
          <a:bodyPr/>
          <a:lstStyle/>
          <a:p>
            <a:r>
              <a:rPr lang="en-US" b="0" i="0">
                <a:solidFill>
                  <a:srgbClr val="FF0000"/>
                </a:solidFill>
                <a:effectLst/>
                <a:latin typeface="Lexend Deca" panose="020B0604020202020204" charset="0"/>
              </a:rPr>
              <a:t>Support</a:t>
            </a:r>
            <a:r>
              <a:rPr lang="en-US" b="0" i="0">
                <a:solidFill>
                  <a:srgbClr val="242424"/>
                </a:solidFill>
                <a:effectLst/>
                <a:latin typeface="Lexend Deca" panose="020B0604020202020204" charset="0"/>
              </a:rPr>
              <a:t>: </a:t>
            </a:r>
            <a:r>
              <a:rPr lang="en-US" sz="1400" b="0" i="0">
                <a:solidFill>
                  <a:srgbClr val="242424"/>
                </a:solidFill>
                <a:effectLst/>
                <a:latin typeface="Lexend Deca" panose="020B0604020202020204" charset="0"/>
              </a:rPr>
              <a:t>This is the measure of the frequency with which a particular item or combination of items appears in transactions</a:t>
            </a:r>
            <a:r>
              <a:rPr lang="en-US" sz="1400" b="0" i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US">
              <a:latin typeface="Lexend Deca" panose="020B060402020202020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A068-BB3B-3C5F-413C-FAAEA353B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B8145-6AF8-09A3-FCE8-D81E1BA5DCA7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AA76C129-869E-2ECE-35ED-B8E424794F34}"/>
              </a:ext>
            </a:extLst>
          </p:cNvPr>
          <p:cNvSpPr txBox="1">
            <a:spLocks/>
          </p:cNvSpPr>
          <p:nvPr/>
        </p:nvSpPr>
        <p:spPr>
          <a:xfrm>
            <a:off x="187286" y="485048"/>
            <a:ext cx="6036371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Association Rule Insights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6623B7-3D79-73B1-F9F1-D0AA306217E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 rot="-3300000">
            <a:off x="5282829" y="334309"/>
            <a:ext cx="3582918" cy="355962"/>
          </a:xfrm>
        </p:spPr>
        <p:txBody>
          <a:bodyPr/>
          <a:lstStyle/>
          <a:p>
            <a:pPr marL="127000" indent="0">
              <a:buNone/>
            </a:pPr>
            <a:r>
              <a:rPr lang="en-IN" sz="700" b="1">
                <a:solidFill>
                  <a:srgbClr val="FF0000"/>
                </a:solidFill>
              </a:rPr>
              <a:t>0.966,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0.972, </a:t>
            </a:r>
            <a:r>
              <a:rPr lang="en-IN" sz="700" b="1">
                <a:solidFill>
                  <a:srgbClr val="00B0F0"/>
                </a:solidFill>
              </a:rPr>
              <a:t>1.00</a:t>
            </a:r>
            <a:endParaRPr lang="en-IN" sz="700" b="1">
              <a:solidFill>
                <a:srgbClr val="FF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4807FCA-A233-D858-4437-6FB7EF5F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05" y="88523"/>
            <a:ext cx="1117056" cy="111705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AB4705C-202E-357C-5A93-94CB1064FCBE}"/>
              </a:ext>
            </a:extLst>
          </p:cNvPr>
          <p:cNvGrpSpPr/>
          <p:nvPr/>
        </p:nvGrpSpPr>
        <p:grpSpPr>
          <a:xfrm>
            <a:off x="4670061" y="1046951"/>
            <a:ext cx="4338311" cy="3598631"/>
            <a:chOff x="4335840" y="773568"/>
            <a:chExt cx="4338311" cy="3598631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1542C15C-552C-CA58-CFFC-DD27E029C1C7}"/>
                </a:ext>
              </a:extLst>
            </p:cNvPr>
            <p:cNvSpPr/>
            <p:nvPr/>
          </p:nvSpPr>
          <p:spPr>
            <a:xfrm rot="2100000">
              <a:off x="6352819" y="2072419"/>
              <a:ext cx="144000" cy="1271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2D9BDDBB-D3EE-3CFB-0927-EF6B8DE75FED}"/>
                </a:ext>
              </a:extLst>
            </p:cNvPr>
            <p:cNvSpPr/>
            <p:nvPr/>
          </p:nvSpPr>
          <p:spPr>
            <a:xfrm rot="10800000">
              <a:off x="7949321" y="2104308"/>
              <a:ext cx="180000" cy="1271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B3756C0-5C94-A3FB-8599-8283923AB311}"/>
                </a:ext>
              </a:extLst>
            </p:cNvPr>
            <p:cNvSpPr/>
            <p:nvPr/>
          </p:nvSpPr>
          <p:spPr>
            <a:xfrm rot="16200000">
              <a:off x="6334819" y="3332353"/>
              <a:ext cx="180000" cy="1271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D70525-14FD-5157-28A5-5F50C7A4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4228" y="3600046"/>
              <a:ext cx="1419923" cy="74499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E95FF6-B19C-8D30-5470-CF4AA06D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6722" y="1080887"/>
              <a:ext cx="524694" cy="94701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6EC01BC-BF6A-50F8-D8AB-C28F790C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9027" y="1214396"/>
              <a:ext cx="1231299" cy="72965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45B299-2CCE-9795-799E-326D5579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5840" y="3564409"/>
              <a:ext cx="1230737" cy="807790"/>
            </a:xfrm>
            <a:prstGeom prst="rect">
              <a:avLst/>
            </a:prstGeom>
          </p:spPr>
        </p:pic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C5A54164-8D66-F352-CD1A-108ED82BA9E3}"/>
                </a:ext>
              </a:extLst>
            </p:cNvPr>
            <p:cNvSpPr/>
            <p:nvPr/>
          </p:nvSpPr>
          <p:spPr>
            <a:xfrm rot="21600000">
              <a:off x="7683616" y="2119648"/>
              <a:ext cx="180000" cy="1271239"/>
            </a:xfrm>
            <a:prstGeom prst="down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4FEBDF1-C0FD-2D02-F1D6-4F86B31C7FC3}"/>
                </a:ext>
              </a:extLst>
            </p:cNvPr>
            <p:cNvSpPr/>
            <p:nvPr/>
          </p:nvSpPr>
          <p:spPr>
            <a:xfrm rot="10800000">
              <a:off x="4986022" y="2133228"/>
              <a:ext cx="180000" cy="1271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828B52B7-1A8D-F7F3-4491-913D96E03B17}"/>
                </a:ext>
              </a:extLst>
            </p:cNvPr>
            <p:cNvSpPr/>
            <p:nvPr/>
          </p:nvSpPr>
          <p:spPr>
            <a:xfrm rot="16200000">
              <a:off x="6313053" y="1047786"/>
              <a:ext cx="144000" cy="1271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2383E3C7-D4D7-FAC7-AFE8-187AA1289E0C}"/>
                </a:ext>
              </a:extLst>
            </p:cNvPr>
            <p:cNvSpPr/>
            <p:nvPr/>
          </p:nvSpPr>
          <p:spPr>
            <a:xfrm rot="2100000">
              <a:off x="5598195" y="773568"/>
              <a:ext cx="106841" cy="6253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0EE87FEA-1F98-ACB9-4F6A-E2F354EEF870}"/>
                </a:ext>
              </a:extLst>
            </p:cNvPr>
            <p:cNvSpPr/>
            <p:nvPr/>
          </p:nvSpPr>
          <p:spPr>
            <a:xfrm rot="19500000">
              <a:off x="7088303" y="789723"/>
              <a:ext cx="108000" cy="6253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749E0D71-500D-DCDE-06F6-CF9C6C4C706C}"/>
                </a:ext>
              </a:extLst>
            </p:cNvPr>
            <p:cNvSpPr/>
            <p:nvPr/>
          </p:nvSpPr>
          <p:spPr>
            <a:xfrm rot="5400000">
              <a:off x="6281557" y="1218014"/>
              <a:ext cx="180000" cy="1271239"/>
            </a:xfrm>
            <a:prstGeom prst="down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23BB034F-1003-FC2A-50BB-00A2FA300831}"/>
                </a:ext>
              </a:extLst>
            </p:cNvPr>
            <p:cNvSpPr/>
            <p:nvPr/>
          </p:nvSpPr>
          <p:spPr>
            <a:xfrm rot="12900000">
              <a:off x="5731370" y="847126"/>
              <a:ext cx="106841" cy="625355"/>
            </a:xfrm>
            <a:prstGeom prst="down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EBF9681E-2F06-4509-9538-B61A7BF1FE63}"/>
                </a:ext>
              </a:extLst>
            </p:cNvPr>
            <p:cNvSpPr/>
            <p:nvPr/>
          </p:nvSpPr>
          <p:spPr>
            <a:xfrm rot="8700000">
              <a:off x="6967073" y="860201"/>
              <a:ext cx="106841" cy="625355"/>
            </a:xfrm>
            <a:prstGeom prst="down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4B56482-699B-DB26-55D5-D0FFB10489F2}"/>
              </a:ext>
            </a:extLst>
          </p:cNvPr>
          <p:cNvSpPr txBox="1">
            <a:spLocks/>
          </p:cNvSpPr>
          <p:nvPr/>
        </p:nvSpPr>
        <p:spPr>
          <a:xfrm rot="-3300000">
            <a:off x="4897694" y="96939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0.966,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0.994, </a:t>
            </a:r>
            <a:r>
              <a:rPr lang="en-IN" sz="700" b="1">
                <a:solidFill>
                  <a:srgbClr val="00B0F0"/>
                </a:solidFill>
              </a:rPr>
              <a:t>1.00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F2D370C2-9477-66F9-C216-0C3D474E9587}"/>
              </a:ext>
            </a:extLst>
          </p:cNvPr>
          <p:cNvSpPr txBox="1">
            <a:spLocks/>
          </p:cNvSpPr>
          <p:nvPr/>
        </p:nvSpPr>
        <p:spPr>
          <a:xfrm rot="3300000">
            <a:off x="6114332" y="2530540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600" b="1">
                <a:solidFill>
                  <a:srgbClr val="FF0000"/>
                </a:solidFill>
              </a:rPr>
              <a:t>0.971, </a:t>
            </a:r>
            <a:r>
              <a:rPr lang="en-IN" sz="600" b="1">
                <a:solidFill>
                  <a:schemeClr val="accent5">
                    <a:lumMod val="50000"/>
                  </a:schemeClr>
                </a:solidFill>
              </a:rPr>
              <a:t>0.972, </a:t>
            </a:r>
            <a:r>
              <a:rPr lang="en-IN" sz="600" b="1">
                <a:solidFill>
                  <a:srgbClr val="00B0F0"/>
                </a:solidFill>
              </a:rPr>
              <a:t>0.99</a:t>
            </a:r>
            <a:endParaRPr lang="en-IN" sz="600" b="1">
              <a:solidFill>
                <a:srgbClr val="FF0000"/>
              </a:solidFill>
            </a:endParaRP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A0703343-AF1B-E611-F871-336F078C6A7A}"/>
              </a:ext>
            </a:extLst>
          </p:cNvPr>
          <p:cNvSpPr txBox="1">
            <a:spLocks/>
          </p:cNvSpPr>
          <p:nvPr/>
        </p:nvSpPr>
        <p:spPr>
          <a:xfrm rot="3300000">
            <a:off x="6821328" y="1608074"/>
            <a:ext cx="1936394" cy="27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600" b="1">
                <a:solidFill>
                  <a:srgbClr val="FF0000"/>
                </a:solidFill>
              </a:rPr>
              <a:t>0.971, </a:t>
            </a:r>
            <a:r>
              <a:rPr lang="en-IN" sz="600" b="1">
                <a:solidFill>
                  <a:schemeClr val="accent5">
                    <a:lumMod val="50000"/>
                  </a:schemeClr>
                </a:solidFill>
              </a:rPr>
              <a:t>0.999, </a:t>
            </a:r>
            <a:r>
              <a:rPr lang="en-IN" sz="600" b="1">
                <a:solidFill>
                  <a:srgbClr val="00B0F0"/>
                </a:solidFill>
              </a:rPr>
              <a:t>0.971</a:t>
            </a:r>
            <a:endParaRPr lang="en-IN" sz="600" b="1">
              <a:solidFill>
                <a:srgbClr val="FF0000"/>
              </a:solidFill>
            </a:endParaRP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05E1F398-D5E7-4CF9-98BD-30F2C716C498}"/>
              </a:ext>
            </a:extLst>
          </p:cNvPr>
          <p:cNvSpPr txBox="1">
            <a:spLocks/>
          </p:cNvSpPr>
          <p:nvPr/>
        </p:nvSpPr>
        <p:spPr>
          <a:xfrm>
            <a:off x="6202891" y="1771520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 0.993,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1.00, </a:t>
            </a:r>
            <a:r>
              <a:rPr lang="en-IN" sz="700" b="1">
                <a:solidFill>
                  <a:srgbClr val="00B0F0"/>
                </a:solidFill>
              </a:rPr>
              <a:t>1.00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15B684F-2ECE-D087-74D0-A6B3778FA9CE}"/>
              </a:ext>
            </a:extLst>
          </p:cNvPr>
          <p:cNvSpPr txBox="1">
            <a:spLocks/>
          </p:cNvSpPr>
          <p:nvPr/>
        </p:nvSpPr>
        <p:spPr>
          <a:xfrm>
            <a:off x="6223657" y="2208444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0.993,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0.994, </a:t>
            </a:r>
            <a:r>
              <a:rPr lang="en-IN" sz="700" b="1">
                <a:solidFill>
                  <a:srgbClr val="00B0F0"/>
                </a:solidFill>
              </a:rPr>
              <a:t>0.999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2E8F1F17-C38A-51C6-F4CE-B3F61C38A608}"/>
              </a:ext>
            </a:extLst>
          </p:cNvPr>
          <p:cNvSpPr txBox="1">
            <a:spLocks/>
          </p:cNvSpPr>
          <p:nvPr/>
        </p:nvSpPr>
        <p:spPr>
          <a:xfrm rot="-3300000">
            <a:off x="6138936" y="1924706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0.821,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1.00, </a:t>
            </a:r>
            <a:r>
              <a:rPr lang="en-IN" sz="700" b="1">
                <a:solidFill>
                  <a:srgbClr val="00B0F0"/>
                </a:solidFill>
              </a:rPr>
              <a:t>1.00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52" name="Text Placeholder 13">
            <a:extLst>
              <a:ext uri="{FF2B5EF4-FFF2-40B4-BE49-F238E27FC236}">
                <a16:creationId xmlns:a16="http://schemas.microsoft.com/office/drawing/2014/main" id="{D1BD3C44-CB27-B37F-56BB-6564572F4CED}"/>
              </a:ext>
            </a:extLst>
          </p:cNvPr>
          <p:cNvSpPr txBox="1">
            <a:spLocks/>
          </p:cNvSpPr>
          <p:nvPr/>
        </p:nvSpPr>
        <p:spPr>
          <a:xfrm rot="-3300000">
            <a:off x="5693310" y="1674626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0.821,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0.822, </a:t>
            </a:r>
            <a:r>
              <a:rPr lang="en-IN" sz="700" b="1">
                <a:solidFill>
                  <a:srgbClr val="00B0F0"/>
                </a:solidFill>
              </a:rPr>
              <a:t>1.00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B886AEA5-6163-E339-7EFD-9A227E2ADDAC}"/>
              </a:ext>
            </a:extLst>
          </p:cNvPr>
          <p:cNvSpPr txBox="1">
            <a:spLocks/>
          </p:cNvSpPr>
          <p:nvPr/>
        </p:nvSpPr>
        <p:spPr>
          <a:xfrm rot="-5400000">
            <a:off x="3552637" y="1613478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700" b="1">
                <a:solidFill>
                  <a:srgbClr val="FF0000"/>
                </a:solidFill>
              </a:rPr>
              <a:t>0.817, </a:t>
            </a:r>
            <a:r>
              <a:rPr lang="en-IN" sz="700" b="1">
                <a:solidFill>
                  <a:schemeClr val="accent5">
                    <a:lumMod val="50000"/>
                  </a:schemeClr>
                </a:solidFill>
              </a:rPr>
              <a:t>0.822, </a:t>
            </a:r>
            <a:r>
              <a:rPr lang="en-IN" sz="700" b="1">
                <a:solidFill>
                  <a:srgbClr val="00B0F0"/>
                </a:solidFill>
              </a:rPr>
              <a:t>0.993</a:t>
            </a:r>
            <a:endParaRPr lang="en-IN" sz="700" b="1">
              <a:solidFill>
                <a:srgbClr val="FF0000"/>
              </a:solidFill>
            </a:endParaRP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EE530E5F-73F4-3C1B-7D27-940AD6CAEDC1}"/>
              </a:ext>
            </a:extLst>
          </p:cNvPr>
          <p:cNvSpPr txBox="1">
            <a:spLocks/>
          </p:cNvSpPr>
          <p:nvPr/>
        </p:nvSpPr>
        <p:spPr>
          <a:xfrm>
            <a:off x="6138937" y="4338309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800" b="1">
                <a:solidFill>
                  <a:srgbClr val="FF0000"/>
                </a:solidFill>
              </a:rPr>
              <a:t>0.735, </a:t>
            </a:r>
            <a:r>
              <a:rPr lang="en-IN" sz="800" b="1">
                <a:solidFill>
                  <a:schemeClr val="accent5">
                    <a:lumMod val="50000"/>
                  </a:schemeClr>
                </a:solidFill>
              </a:rPr>
              <a:t>0.895, </a:t>
            </a:r>
            <a:r>
              <a:rPr lang="en-IN" sz="800" b="1">
                <a:solidFill>
                  <a:srgbClr val="00B0F0"/>
                </a:solidFill>
              </a:rPr>
              <a:t>1.08</a:t>
            </a:r>
            <a:endParaRPr lang="en-IN" sz="800" b="1">
              <a:solidFill>
                <a:srgbClr val="FF0000"/>
              </a:solidFill>
            </a:endParaRPr>
          </a:p>
        </p:txBody>
      </p:sp>
      <p:sp>
        <p:nvSpPr>
          <p:cNvPr id="55" name="Text Placeholder 13">
            <a:extLst>
              <a:ext uri="{FF2B5EF4-FFF2-40B4-BE49-F238E27FC236}">
                <a16:creationId xmlns:a16="http://schemas.microsoft.com/office/drawing/2014/main" id="{DE3275AE-04BB-BA5B-7D50-8AB0140533FD}"/>
              </a:ext>
            </a:extLst>
          </p:cNvPr>
          <p:cNvSpPr txBox="1">
            <a:spLocks/>
          </p:cNvSpPr>
          <p:nvPr/>
        </p:nvSpPr>
        <p:spPr>
          <a:xfrm rot="5400000">
            <a:off x="6004667" y="4140585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800" b="1">
                <a:solidFill>
                  <a:srgbClr val="FF0000"/>
                </a:solidFill>
              </a:rPr>
              <a:t>0.827, </a:t>
            </a:r>
            <a:r>
              <a:rPr lang="en-IN" sz="800" b="1">
                <a:solidFill>
                  <a:schemeClr val="accent5">
                    <a:lumMod val="50000"/>
                  </a:schemeClr>
                </a:solidFill>
              </a:rPr>
              <a:t>0.828, </a:t>
            </a:r>
            <a:r>
              <a:rPr lang="en-IN" sz="800" b="1">
                <a:solidFill>
                  <a:srgbClr val="00B0F0"/>
                </a:solidFill>
              </a:rPr>
              <a:t>1.00</a:t>
            </a:r>
            <a:endParaRPr lang="en-IN" sz="800" b="1">
              <a:solidFill>
                <a:srgbClr val="FF0000"/>
              </a:solidFill>
            </a:endParaRPr>
          </a:p>
        </p:txBody>
      </p:sp>
      <p:sp>
        <p:nvSpPr>
          <p:cNvPr id="56" name="Text Placeholder 13">
            <a:extLst>
              <a:ext uri="{FF2B5EF4-FFF2-40B4-BE49-F238E27FC236}">
                <a16:creationId xmlns:a16="http://schemas.microsoft.com/office/drawing/2014/main" id="{D0C8437B-25F0-9ED8-2075-C84BDF22D566}"/>
              </a:ext>
            </a:extLst>
          </p:cNvPr>
          <p:cNvSpPr txBox="1">
            <a:spLocks/>
          </p:cNvSpPr>
          <p:nvPr/>
        </p:nvSpPr>
        <p:spPr>
          <a:xfrm rot="5400000">
            <a:off x="6661069" y="4130216"/>
            <a:ext cx="3582918" cy="35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indent="0">
              <a:buFont typeface="Nunito Sans Light"/>
              <a:buNone/>
            </a:pPr>
            <a:r>
              <a:rPr lang="en-IN" sz="800" b="1">
                <a:solidFill>
                  <a:srgbClr val="FF0000"/>
                </a:solidFill>
              </a:rPr>
              <a:t>0.827, </a:t>
            </a:r>
            <a:r>
              <a:rPr lang="en-IN" sz="800" b="1">
                <a:solidFill>
                  <a:schemeClr val="accent5">
                    <a:lumMod val="50000"/>
                  </a:schemeClr>
                </a:solidFill>
              </a:rPr>
              <a:t>0.999, </a:t>
            </a:r>
            <a:r>
              <a:rPr lang="en-IN" sz="800" b="1">
                <a:solidFill>
                  <a:srgbClr val="00B0F0"/>
                </a:solidFill>
              </a:rPr>
              <a:t>1.00</a:t>
            </a:r>
            <a:endParaRPr lang="en-IN" sz="800" b="1">
              <a:solidFill>
                <a:srgbClr val="FF0000"/>
              </a:solidFill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469A26C-FAB6-2952-E09B-5B1093E7FBE3}"/>
              </a:ext>
            </a:extLst>
          </p:cNvPr>
          <p:cNvSpPr txBox="1">
            <a:spLocks/>
          </p:cNvSpPr>
          <p:nvPr/>
        </p:nvSpPr>
        <p:spPr>
          <a:xfrm>
            <a:off x="80453" y="2486750"/>
            <a:ext cx="4822180" cy="59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  <a:latin typeface="Lexend Deca" panose="020B0604020202020204" charset="0"/>
              </a:rPr>
              <a:t>Confidence</a:t>
            </a:r>
            <a:r>
              <a:rPr lang="en-US">
                <a:solidFill>
                  <a:srgbClr val="242424"/>
                </a:solidFill>
                <a:latin typeface="Lexend Deca" panose="020B0604020202020204" charset="0"/>
              </a:rPr>
              <a:t>: </a:t>
            </a:r>
            <a:r>
              <a:rPr lang="en-US" sz="1400">
                <a:solidFill>
                  <a:srgbClr val="242424"/>
                </a:solidFill>
                <a:latin typeface="Lexend Deca" panose="020B0604020202020204" charset="0"/>
              </a:rPr>
              <a:t>This is the measure of the likelihood that one item will be purchased if another item has already been purchased.</a:t>
            </a:r>
            <a:endParaRPr lang="en-US">
              <a:solidFill>
                <a:srgbClr val="242424"/>
              </a:solidFill>
              <a:latin typeface="Lexend Deca" panose="020B0604020202020204" charset="0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A69BA44-9569-8707-2D33-84F68BF41A74}"/>
              </a:ext>
            </a:extLst>
          </p:cNvPr>
          <p:cNvSpPr txBox="1">
            <a:spLocks/>
          </p:cNvSpPr>
          <p:nvPr/>
        </p:nvSpPr>
        <p:spPr>
          <a:xfrm>
            <a:off x="93439" y="3490469"/>
            <a:ext cx="4692522" cy="59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en-US" b="0" i="0">
                <a:solidFill>
                  <a:srgbClr val="00B0F0"/>
                </a:solidFill>
                <a:effectLst/>
                <a:latin typeface="Lexend Deca" panose="020B0604020202020204" charset="0"/>
              </a:rPr>
              <a:t>Lift: </a:t>
            </a:r>
            <a:r>
              <a:rPr lang="en-US" sz="1400" b="0" i="0">
                <a:solidFill>
                  <a:srgbClr val="242424"/>
                </a:solidFill>
                <a:effectLst/>
                <a:latin typeface="Lexend Deca" panose="020B0604020202020204" charset="0"/>
              </a:rPr>
              <a:t>This is the ratio of the observed support for a combination of items to the expected support if the items were purchased independently.</a:t>
            </a:r>
            <a:endParaRPr lang="en-US">
              <a:solidFill>
                <a:srgbClr val="242424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BF5A0A-D3F6-FA82-BB87-34452E51FC2C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A068-BB3B-3C5F-413C-FAAEA353B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B8145-6AF8-09A3-FCE8-D81E1BA5DCA7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261;p28">
            <a:extLst>
              <a:ext uri="{FF2B5EF4-FFF2-40B4-BE49-F238E27FC236}">
                <a16:creationId xmlns:a16="http://schemas.microsoft.com/office/drawing/2014/main" id="{AA76C129-869E-2ECE-35ED-B8E424794F34}"/>
              </a:ext>
            </a:extLst>
          </p:cNvPr>
          <p:cNvSpPr txBox="1">
            <a:spLocks/>
          </p:cNvSpPr>
          <p:nvPr/>
        </p:nvSpPr>
        <p:spPr>
          <a:xfrm>
            <a:off x="405158" y="485048"/>
            <a:ext cx="8333684" cy="4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B151B"/>
              </a:buClr>
              <a:buSzPts val="3000"/>
              <a:buFont typeface="Lexend Dec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/>
                <a:sym typeface="Lexend Deca"/>
              </a:rPr>
              <a:t>Recommendations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349B28-4410-B958-DE6B-22057C684017}"/>
              </a:ext>
            </a:extLst>
          </p:cNvPr>
          <p:cNvSpPr/>
          <p:nvPr/>
        </p:nvSpPr>
        <p:spPr>
          <a:xfrm>
            <a:off x="605117" y="1526137"/>
            <a:ext cx="7933765" cy="793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future campaigns, focus on customers with a high customer lifetime, made recent purchases and who have accepted campaigns before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FE3110-8C5E-D321-982E-9A7063A1D62F}"/>
              </a:ext>
            </a:extLst>
          </p:cNvPr>
          <p:cNvSpPr/>
          <p:nvPr/>
        </p:nvSpPr>
        <p:spPr>
          <a:xfrm>
            <a:off x="614082" y="2470696"/>
            <a:ext cx="7933765" cy="783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customer segment-based promotions to target these segments effectively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84B6B6-5223-E1B4-6E60-D921F35164E1}"/>
              </a:ext>
            </a:extLst>
          </p:cNvPr>
          <p:cNvSpPr/>
          <p:nvPr/>
        </p:nvSpPr>
        <p:spPr>
          <a:xfrm>
            <a:off x="614082" y="3404862"/>
            <a:ext cx="7924800" cy="783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of having a high probability of being purchased together should be placed together in stores (or recommended on websites)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35E57-261F-B80E-A852-826E693C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276" y="122838"/>
            <a:ext cx="1076164" cy="9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7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BFC466-ED06-52CE-E25B-179F754FE14A}"/>
              </a:ext>
            </a:extLst>
          </p:cNvPr>
          <p:cNvSpPr/>
          <p:nvPr/>
        </p:nvSpPr>
        <p:spPr>
          <a:xfrm>
            <a:off x="6871241" y="4498336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D44C-5209-8367-1DEE-073EF0D6F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463036-ADE6-2A05-88AD-A5C2B96FA010}"/>
              </a:ext>
            </a:extLst>
          </p:cNvPr>
          <p:cNvSpPr/>
          <p:nvPr/>
        </p:nvSpPr>
        <p:spPr>
          <a:xfrm>
            <a:off x="230955" y="284991"/>
            <a:ext cx="2272759" cy="1110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50" name="Picture 2" descr="7,366 Thank You Food Stock Photos, Pictures &amp; Royalty-Free Images - iStock">
            <a:extLst>
              <a:ext uri="{FF2B5EF4-FFF2-40B4-BE49-F238E27FC236}">
                <a16:creationId xmlns:a16="http://schemas.microsoft.com/office/drawing/2014/main" id="{8172590F-4729-26DE-AFF2-FD39EF68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49" y="-289921"/>
            <a:ext cx="9354328" cy="62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6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7C5E81-9820-D568-EE52-2AAD021DCD21}"/>
              </a:ext>
            </a:extLst>
          </p:cNvPr>
          <p:cNvSpPr/>
          <p:nvPr/>
        </p:nvSpPr>
        <p:spPr>
          <a:xfrm>
            <a:off x="371705" y="539834"/>
            <a:ext cx="2408666" cy="798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211764" y="1722938"/>
            <a:ext cx="3568391" cy="2405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PROJECT DESCRIPTION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BUSINESS PROBLEM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DATA UNDERSTANDING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ANALYSIS &amp; INSIGHTS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CONCLUSION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APPENDIX</a:t>
            </a:r>
            <a:endParaRPr b="1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639329" y="607239"/>
            <a:ext cx="2557349" cy="9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  <a:endParaRPr sz="4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 idx="4294967295"/>
          </p:nvPr>
        </p:nvSpPr>
        <p:spPr>
          <a:xfrm>
            <a:off x="702900" y="1531735"/>
            <a:ext cx="33126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iFood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4294967295"/>
          </p:nvPr>
        </p:nvSpPr>
        <p:spPr>
          <a:xfrm>
            <a:off x="702900" y="2523374"/>
            <a:ext cx="3312600" cy="10884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 Brazilian food ordering and delivering platform</a:t>
            </a:r>
            <a:endParaRPr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255118" y="1382909"/>
            <a:ext cx="3316882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800" b="1">
                <a:latin typeface="Lexend Deca" panose="020B0604020202020204" charset="0"/>
                <a:cs typeface="Lao UI" panose="020B0604020202020204" pitchFamily="34" charset="0"/>
              </a:rPr>
              <a:t>Business Objective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000">
                <a:solidFill>
                  <a:schemeClr val="bg1"/>
                </a:solidFill>
                <a:latin typeface="Lexend Deca" panose="020B0604020202020204" charset="0"/>
              </a:rPr>
              <a:t>To understand the characteristic features of customers, their purchase behaviour and the impact of </a:t>
            </a:r>
            <a:r>
              <a:rPr lang="en-IN" sz="2000" err="1">
                <a:solidFill>
                  <a:schemeClr val="bg1"/>
                </a:solidFill>
                <a:latin typeface="Lexend Deca" panose="020B0604020202020204" charset="0"/>
              </a:rPr>
              <a:t>iFood’s</a:t>
            </a:r>
            <a:r>
              <a:rPr lang="en-IN" sz="2000">
                <a:solidFill>
                  <a:schemeClr val="bg1"/>
                </a:solidFill>
                <a:latin typeface="Lexend Deca" panose="020B0604020202020204" charset="0"/>
              </a:rPr>
              <a:t> marketing activities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D7E3F0-E3B8-727F-7CA4-ADAB1CE9CFC0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8236474" y="4554476"/>
            <a:ext cx="602725" cy="5890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exend Deca"/>
              <a:sym typeface="Lexend Deca"/>
            </a:endParaRPr>
          </a:p>
        </p:txBody>
      </p:sp>
      <p:grpSp>
        <p:nvGrpSpPr>
          <p:cNvPr id="263" name="Google Shape;263;p28"/>
          <p:cNvGrpSpPr/>
          <p:nvPr/>
        </p:nvGrpSpPr>
        <p:grpSpPr>
          <a:xfrm>
            <a:off x="5632317" y="1646975"/>
            <a:ext cx="3305700" cy="2188850"/>
            <a:chOff x="5632317" y="1189775"/>
            <a:chExt cx="3305700" cy="2188850"/>
          </a:xfrm>
        </p:grpSpPr>
        <p:sp>
          <p:nvSpPr>
            <p:cNvPr id="264" name="Google Shape;26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xend Deca"/>
                  <a:ea typeface="Lexend Deca"/>
                  <a:cs typeface="Lexend Deca"/>
                  <a:sym typeface="Lexend Deca"/>
                </a:rPr>
                <a:t>Recommendations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5" name="Google Shape;265;p28"/>
            <p:cNvSpPr txBox="1"/>
            <p:nvPr/>
          </p:nvSpPr>
          <p:spPr>
            <a:xfrm>
              <a:off x="6167075" y="2057125"/>
              <a:ext cx="22362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b="1">
                  <a:solidFill>
                    <a:srgbClr val="1B151B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On the basis of our analysis, we will propose some suggestions for the company to maximize profit of the campaign.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0" y="1647189"/>
            <a:ext cx="3546900" cy="2196041"/>
            <a:chOff x="0" y="1189989"/>
            <a:chExt cx="3546900" cy="2196041"/>
          </a:xfrm>
        </p:grpSpPr>
        <p:sp>
          <p:nvSpPr>
            <p:cNvPr id="267" name="Google Shape;26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xend Deca"/>
                  <a:ea typeface="Lexend Deca"/>
                  <a:cs typeface="Lexend Deca"/>
                  <a:sym typeface="Lexend Deca"/>
                </a:rPr>
                <a:t>Understanding the company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8" name="Google Shape;268;p28"/>
            <p:cNvSpPr txBox="1"/>
            <p:nvPr/>
          </p:nvSpPr>
          <p:spPr>
            <a:xfrm>
              <a:off x="391886" y="2064530"/>
              <a:ext cx="2495693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B151B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Understanding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B151B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iFood’s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B151B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 current state and the different customer characteristics and its effect on sales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  <p:grpSp>
        <p:nvGrpSpPr>
          <p:cNvPr id="269" name="Google Shape;269;p28"/>
          <p:cNvGrpSpPr/>
          <p:nvPr/>
        </p:nvGrpSpPr>
        <p:grpSpPr>
          <a:xfrm>
            <a:off x="2944204" y="1646975"/>
            <a:ext cx="3305700" cy="2188850"/>
            <a:chOff x="2944204" y="1189775"/>
            <a:chExt cx="3305700" cy="2188850"/>
          </a:xfrm>
        </p:grpSpPr>
        <p:sp>
          <p:nvSpPr>
            <p:cNvPr id="270" name="Google Shape;27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xend Deca"/>
                  <a:ea typeface="Lexend Deca"/>
                  <a:cs typeface="Lexend Deca"/>
                  <a:sym typeface="Lexend Deca"/>
                </a:rPr>
                <a:t>Analyzing purchase behavior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71" name="Google Shape;271;p28"/>
            <p:cNvSpPr txBox="1"/>
            <p:nvPr/>
          </p:nvSpPr>
          <p:spPr>
            <a:xfrm>
              <a:off x="3478954" y="2057125"/>
              <a:ext cx="22362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B151B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Identifying factors impacting sales and campaign effectiveness. </a:t>
              </a:r>
              <a:r>
                <a:rPr lang="en" sz="1200" b="1" dirty="0">
                  <a:solidFill>
                    <a:srgbClr val="1B151B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Segmenting customers based on purchase behavior to target effectively and identifying best product combinations.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6744D76-3115-BA2C-EB46-10FC78EF443A}"/>
              </a:ext>
            </a:extLst>
          </p:cNvPr>
          <p:cNvSpPr/>
          <p:nvPr/>
        </p:nvSpPr>
        <p:spPr>
          <a:xfrm>
            <a:off x="132202" y="110169"/>
            <a:ext cx="1377109" cy="1338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391886" y="713509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PROCESS FLOW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366839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1258-9D2C-3F5D-02AA-9AFBF2CA91DB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486675" y="828566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bg1"/>
                </a:solidFill>
              </a:rPr>
              <a:t>DATA OVERVIEW</a:t>
            </a:r>
            <a:endParaRPr sz="3600" b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EC6CD-DC36-41F7-C777-567A25045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917" y="1606855"/>
            <a:ext cx="2720901" cy="396300"/>
          </a:xfrm>
        </p:spPr>
        <p:txBody>
          <a:bodyPr anchor="ctr"/>
          <a:lstStyle/>
          <a:p>
            <a:pPr marL="101600" indent="0">
              <a:buNone/>
            </a:pPr>
            <a:r>
              <a:rPr lang="en-IN" sz="1400" b="1">
                <a:latin typeface="Lexend Deca" panose="020B0604020202020204" charset="0"/>
              </a:rPr>
              <a:t>Customer Level Data</a:t>
            </a:r>
          </a:p>
          <a:p>
            <a:r>
              <a:rPr lang="en-IN" sz="1400">
                <a:latin typeface="Lexend Deca" panose="020B0604020202020204" charset="0"/>
              </a:rPr>
              <a:t>2205 Records</a:t>
            </a:r>
          </a:p>
        </p:txBody>
      </p:sp>
      <p:pic>
        <p:nvPicPr>
          <p:cNvPr id="6" name="Graphic 5" descr="Person eating with solid fill">
            <a:extLst>
              <a:ext uri="{FF2B5EF4-FFF2-40B4-BE49-F238E27FC236}">
                <a16:creationId xmlns:a16="http://schemas.microsoft.com/office/drawing/2014/main" id="{7594FBF1-8883-DE65-8979-A48C9AD9B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18" y="1530973"/>
            <a:ext cx="557566" cy="557566"/>
          </a:xfrm>
          <a:prstGeom prst="rect">
            <a:avLst/>
          </a:prstGeom>
        </p:spPr>
      </p:pic>
      <p:pic>
        <p:nvPicPr>
          <p:cNvPr id="8" name="Graphic 7" descr="Employee badge with solid fill">
            <a:extLst>
              <a:ext uri="{FF2B5EF4-FFF2-40B4-BE49-F238E27FC236}">
                <a16:creationId xmlns:a16="http://schemas.microsoft.com/office/drawing/2014/main" id="{92B4415D-3D9E-A81F-7B0A-2B9342C56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519" y="2345011"/>
            <a:ext cx="557566" cy="55756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776F8D6-F369-93D4-AB4E-D5DC59EC5DD4}"/>
              </a:ext>
            </a:extLst>
          </p:cNvPr>
          <p:cNvSpPr txBox="1">
            <a:spLocks/>
          </p:cNvSpPr>
          <p:nvPr/>
        </p:nvSpPr>
        <p:spPr>
          <a:xfrm>
            <a:off x="1419917" y="2345011"/>
            <a:ext cx="4326677" cy="5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01600" indent="0">
              <a:buFont typeface="Nunito Sans Light"/>
              <a:buNone/>
            </a:pPr>
            <a:r>
              <a:rPr lang="en-IN" sz="1400" b="1">
                <a:latin typeface="Lexend Deca" panose="020B0604020202020204" charset="0"/>
              </a:rPr>
              <a:t>Demographic Information</a:t>
            </a:r>
          </a:p>
          <a:p>
            <a:r>
              <a:rPr lang="en-IN" sz="1400">
                <a:latin typeface="Lexend Deca" panose="020B0604020202020204" charset="0"/>
              </a:rPr>
              <a:t>Age, Education, Income, Marital Status, Kids</a:t>
            </a:r>
          </a:p>
        </p:txBody>
      </p:sp>
      <p:pic>
        <p:nvPicPr>
          <p:cNvPr id="11" name="Graphic 10" descr="Wallet with solid fill">
            <a:extLst>
              <a:ext uri="{FF2B5EF4-FFF2-40B4-BE49-F238E27FC236}">
                <a16:creationId xmlns:a16="http://schemas.microsoft.com/office/drawing/2014/main" id="{820C40CB-630F-942E-5699-B70143104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518" y="3233389"/>
            <a:ext cx="557566" cy="55756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B583C4-16FD-BC5A-77D1-F50C29A09AC2}"/>
              </a:ext>
            </a:extLst>
          </p:cNvPr>
          <p:cNvSpPr txBox="1">
            <a:spLocks/>
          </p:cNvSpPr>
          <p:nvPr/>
        </p:nvSpPr>
        <p:spPr>
          <a:xfrm>
            <a:off x="1419916" y="3231999"/>
            <a:ext cx="4512533" cy="7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01600" indent="0">
              <a:buFont typeface="Nunito Sans Light"/>
              <a:buNone/>
            </a:pPr>
            <a:r>
              <a:rPr lang="en-IN" sz="1400" b="1">
                <a:latin typeface="Lexend Deca" panose="020B0604020202020204" charset="0"/>
              </a:rPr>
              <a:t>Transaction Information</a:t>
            </a:r>
          </a:p>
          <a:p>
            <a:r>
              <a:rPr lang="en-IN" sz="1400">
                <a:latin typeface="Lexend Deca" panose="020B0604020202020204" charset="0"/>
              </a:rPr>
              <a:t>Amount Spent across Food Categories,</a:t>
            </a:r>
          </a:p>
          <a:p>
            <a:r>
              <a:rPr lang="en-IN" sz="1400">
                <a:latin typeface="Lexend Deca" panose="020B0604020202020204" charset="0"/>
              </a:rPr>
              <a:t>Instore and online purchases</a:t>
            </a:r>
          </a:p>
        </p:txBody>
      </p:sp>
      <p:pic>
        <p:nvPicPr>
          <p:cNvPr id="14" name="Graphic 13" descr="Marketing with solid fill">
            <a:extLst>
              <a:ext uri="{FF2B5EF4-FFF2-40B4-BE49-F238E27FC236}">
                <a16:creationId xmlns:a16="http://schemas.microsoft.com/office/drawing/2014/main" id="{7F506F07-6A30-2D7A-16A9-4EE2A61DB7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518" y="4186133"/>
            <a:ext cx="557566" cy="557566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C0BD1B5-8205-B314-D21A-F257BF8F0E3B}"/>
              </a:ext>
            </a:extLst>
          </p:cNvPr>
          <p:cNvSpPr txBox="1">
            <a:spLocks/>
          </p:cNvSpPr>
          <p:nvPr/>
        </p:nvSpPr>
        <p:spPr>
          <a:xfrm>
            <a:off x="1419916" y="4186133"/>
            <a:ext cx="4512533" cy="5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01600" indent="0">
              <a:buFont typeface="Nunito Sans Light"/>
              <a:buNone/>
            </a:pPr>
            <a:r>
              <a:rPr lang="en-IN" sz="1400" b="1">
                <a:latin typeface="Lexend Deca" panose="020B0604020202020204" charset="0"/>
              </a:rPr>
              <a:t>Marketing Activity Information</a:t>
            </a:r>
          </a:p>
          <a:p>
            <a:r>
              <a:rPr lang="en-IN" sz="1400">
                <a:latin typeface="Lexend Deca" panose="020B0604020202020204" charset="0"/>
              </a:rPr>
              <a:t>Campaign acceptances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D53AA1-B71D-85EF-6D0D-6EA0D7DF1EA3}"/>
              </a:ext>
            </a:extLst>
          </p:cNvPr>
          <p:cNvSpPr/>
          <p:nvPr/>
        </p:nvSpPr>
        <p:spPr>
          <a:xfrm>
            <a:off x="154236" y="176270"/>
            <a:ext cx="1265680" cy="1354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61;p28">
            <a:extLst>
              <a:ext uri="{FF2B5EF4-FFF2-40B4-BE49-F238E27FC236}">
                <a16:creationId xmlns:a16="http://schemas.microsoft.com/office/drawing/2014/main" id="{92A549C5-8A86-5548-6AC0-01090ACE96D2}"/>
              </a:ext>
            </a:extLst>
          </p:cNvPr>
          <p:cNvSpPr txBox="1">
            <a:spLocks/>
          </p:cNvSpPr>
          <p:nvPr/>
        </p:nvSpPr>
        <p:spPr>
          <a:xfrm>
            <a:off x="505518" y="505992"/>
            <a:ext cx="5129100" cy="59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400"/>
              <a:t>DATA OVERVIEW</a:t>
            </a:r>
          </a:p>
        </p:txBody>
      </p:sp>
      <p:sp>
        <p:nvSpPr>
          <p:cNvPr id="10" name="Google Shape;262;p28">
            <a:extLst>
              <a:ext uri="{FF2B5EF4-FFF2-40B4-BE49-F238E27FC236}">
                <a16:creationId xmlns:a16="http://schemas.microsoft.com/office/drawing/2014/main" id="{8A9C8A7A-44AF-5D1F-DFD0-0EF1B4B9D6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29600" y="4554476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DC5215-0CE3-5543-5AFA-66471BBD6229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94832-D7BE-39E6-B2E6-B8BFBF14E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7287" y="1694011"/>
            <a:ext cx="2635032" cy="2951400"/>
          </a:xfrm>
        </p:spPr>
        <p:txBody>
          <a:bodyPr/>
          <a:lstStyle/>
          <a:p>
            <a:pPr marL="127000" indent="0">
              <a:buNone/>
            </a:pPr>
            <a:r>
              <a:rPr lang="en-IN" b="1">
                <a:latin typeface="Lexend Deca" panose="020B0604020202020204" charset="0"/>
              </a:rPr>
              <a:t>Average Income</a:t>
            </a:r>
          </a:p>
          <a:p>
            <a:r>
              <a:rPr lang="en-IN">
                <a:latin typeface="Lexend Deca" panose="020B0604020202020204" charset="0"/>
              </a:rPr>
              <a:t>$52K</a:t>
            </a:r>
          </a:p>
          <a:p>
            <a:endParaRPr lang="en-IN"/>
          </a:p>
          <a:p>
            <a:pPr marL="127000" indent="0">
              <a:buNone/>
            </a:pPr>
            <a:r>
              <a:rPr lang="en-IN" b="1">
                <a:latin typeface="Lexend Deca" panose="020B0604020202020204" charset="0"/>
              </a:rPr>
              <a:t>Average Age</a:t>
            </a:r>
          </a:p>
          <a:p>
            <a:r>
              <a:rPr lang="en-IN">
                <a:latin typeface="Lexend Deca" panose="020B0604020202020204" charset="0"/>
              </a:rPr>
              <a:t>51 years</a:t>
            </a:r>
          </a:p>
          <a:p>
            <a:endParaRPr lang="en-IN"/>
          </a:p>
          <a:p>
            <a:pPr marL="127000" indent="0">
              <a:buNone/>
            </a:pPr>
            <a:r>
              <a:rPr lang="en-IN" b="1">
                <a:latin typeface="Lexend Deca" panose="020B0604020202020204" charset="0"/>
              </a:rPr>
              <a:t>Education</a:t>
            </a:r>
          </a:p>
          <a:p>
            <a:r>
              <a:rPr lang="en-IN">
                <a:latin typeface="Lexend Deca" panose="020B0604020202020204" charset="0"/>
              </a:rPr>
              <a:t>89% College Graduate and above</a:t>
            </a:r>
          </a:p>
          <a:p>
            <a:pPr marL="127000" indent="0">
              <a:buNone/>
            </a:pPr>
            <a:endParaRPr lang="en-IN"/>
          </a:p>
        </p:txBody>
      </p:sp>
      <p:pic>
        <p:nvPicPr>
          <p:cNvPr id="13" name="Graphic 12" descr="Money with solid fill">
            <a:extLst>
              <a:ext uri="{FF2B5EF4-FFF2-40B4-BE49-F238E27FC236}">
                <a16:creationId xmlns:a16="http://schemas.microsoft.com/office/drawing/2014/main" id="{CF6FFB9A-DB99-8D07-35B3-4B79EB14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481" y="1550818"/>
            <a:ext cx="722252" cy="722252"/>
          </a:xfrm>
          <a:prstGeom prst="rect">
            <a:avLst/>
          </a:prstGeom>
        </p:spPr>
      </p:pic>
      <p:pic>
        <p:nvPicPr>
          <p:cNvPr id="14" name="Graphic 13" descr="Employee badge with solid fill">
            <a:extLst>
              <a:ext uri="{FF2B5EF4-FFF2-40B4-BE49-F238E27FC236}">
                <a16:creationId xmlns:a16="http://schemas.microsoft.com/office/drawing/2014/main" id="{05FAEB1E-2C1B-8C9C-FF37-18FFD12FF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52" y="2451771"/>
            <a:ext cx="639909" cy="639909"/>
          </a:xfrm>
          <a:prstGeom prst="rect">
            <a:avLst/>
          </a:prstGeom>
        </p:spPr>
      </p:pic>
      <p:pic>
        <p:nvPicPr>
          <p:cNvPr id="16" name="Graphic 15" descr="Storytelling with solid fill">
            <a:extLst>
              <a:ext uri="{FF2B5EF4-FFF2-40B4-BE49-F238E27FC236}">
                <a16:creationId xmlns:a16="http://schemas.microsoft.com/office/drawing/2014/main" id="{26F6F917-A8BF-CEF3-B801-6F60D4B04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444" y="3377785"/>
            <a:ext cx="818326" cy="818326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0A29FAD-8843-C404-B2C2-290CF11025A5}"/>
              </a:ext>
            </a:extLst>
          </p:cNvPr>
          <p:cNvSpPr txBox="1">
            <a:spLocks/>
          </p:cNvSpPr>
          <p:nvPr/>
        </p:nvSpPr>
        <p:spPr>
          <a:xfrm>
            <a:off x="5886169" y="1694011"/>
            <a:ext cx="2635032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1270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 panose="020B0604020202020204" charset="0"/>
                <a:sym typeface="Nunito Sans Light"/>
              </a:rPr>
              <a:t>Family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Char char="▪"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 panose="020B0604020202020204" charset="0"/>
                <a:sym typeface="Nunito Sans Light"/>
              </a:rPr>
              <a:t>42% have young kids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Char char="▪"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1B151B"/>
              </a:solidFill>
              <a:effectLst/>
              <a:uLnTx/>
              <a:uFillTx/>
              <a:latin typeface="Nunito Sans Light"/>
              <a:sym typeface="Nunito Sa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 panose="020B0604020202020204" charset="0"/>
                <a:sym typeface="Nunito Sans Light"/>
              </a:rPr>
              <a:t>Marital Status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454"/>
              </a:buClr>
              <a:buSzPts val="1600"/>
              <a:buFont typeface="Nunito Sans Light"/>
              <a:buChar char="▪"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1B151B"/>
                </a:solidFill>
                <a:effectLst/>
                <a:uLnTx/>
                <a:uFillTx/>
                <a:latin typeface="Lexend Deca" panose="020B0604020202020204" charset="0"/>
                <a:sym typeface="Nunito Sans Light"/>
              </a:rPr>
              <a:t>65% have partners</a:t>
            </a:r>
          </a:p>
        </p:txBody>
      </p:sp>
      <p:pic>
        <p:nvPicPr>
          <p:cNvPr id="19" name="Graphic 18" descr="Woman with kid with solid fill">
            <a:extLst>
              <a:ext uri="{FF2B5EF4-FFF2-40B4-BE49-F238E27FC236}">
                <a16:creationId xmlns:a16="http://schemas.microsoft.com/office/drawing/2014/main" id="{CB283E9C-5F69-8A3D-D600-EBC342283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6337" y="1573238"/>
            <a:ext cx="699832" cy="699832"/>
          </a:xfrm>
          <a:prstGeom prst="rect">
            <a:avLst/>
          </a:prstGeom>
        </p:spPr>
      </p:pic>
      <p:pic>
        <p:nvPicPr>
          <p:cNvPr id="21" name="Graphic 20" descr="Man and woman with solid fill">
            <a:extLst>
              <a:ext uri="{FF2B5EF4-FFF2-40B4-BE49-F238E27FC236}">
                <a16:creationId xmlns:a16="http://schemas.microsoft.com/office/drawing/2014/main" id="{0FA05EF4-6A04-307E-0679-D57F35C73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0054" y="2391848"/>
            <a:ext cx="699832" cy="699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BF531B-9292-CBA5-3FAF-691538971206}"/>
              </a:ext>
            </a:extLst>
          </p:cNvPr>
          <p:cNvSpPr/>
          <p:nvPr/>
        </p:nvSpPr>
        <p:spPr>
          <a:xfrm>
            <a:off x="187287" y="140280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61;p28">
            <a:extLst>
              <a:ext uri="{FF2B5EF4-FFF2-40B4-BE49-F238E27FC236}">
                <a16:creationId xmlns:a16="http://schemas.microsoft.com/office/drawing/2014/main" id="{1EF45A87-16E4-E97C-EA2F-6E3EF39F890E}"/>
              </a:ext>
            </a:extLst>
          </p:cNvPr>
          <p:cNvSpPr txBox="1">
            <a:spLocks/>
          </p:cNvSpPr>
          <p:nvPr/>
        </p:nvSpPr>
        <p:spPr>
          <a:xfrm>
            <a:off x="505516" y="665790"/>
            <a:ext cx="5730029" cy="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400"/>
              <a:t>ABOUT CUSTOMERS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50502E-7AD3-BA17-545A-A397926C0A28}"/>
              </a:ext>
            </a:extLst>
          </p:cNvPr>
          <p:cNvSpPr/>
          <p:nvPr/>
        </p:nvSpPr>
        <p:spPr>
          <a:xfrm>
            <a:off x="6871241" y="4471442"/>
            <a:ext cx="2272759" cy="67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exend Deca"/>
                <a:sym typeface="Lexend De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exend Deca"/>
              <a:sym typeface="Lexend Dec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DAEC86-D918-9D01-727F-0EE96775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87" y="1483039"/>
            <a:ext cx="3815670" cy="2296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9CF3E-CC03-22A6-F4CD-AC56494B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76" y="1484417"/>
            <a:ext cx="3823066" cy="2297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AB5B07E-5839-02AE-EA62-4561FDF91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58" y="3793767"/>
            <a:ext cx="6152083" cy="1197798"/>
          </a:xfrm>
        </p:spPr>
        <p:txBody>
          <a:bodyPr/>
          <a:lstStyle/>
          <a:p>
            <a:pPr marL="127000" indent="0">
              <a:buNone/>
            </a:pPr>
            <a:r>
              <a:rPr lang="en-US">
                <a:latin typeface="Lexend Deca" panose="020B0604020202020204" charset="0"/>
              </a:rPr>
              <a:t>Observations:</a:t>
            </a:r>
          </a:p>
          <a:p>
            <a:r>
              <a:rPr lang="en-US">
                <a:latin typeface="Lexend Deca" panose="020B0604020202020204" charset="0"/>
              </a:rPr>
              <a:t>Volume of the store purchases is more than </a:t>
            </a:r>
            <a:r>
              <a:rPr lang="en-US" b="1">
                <a:latin typeface="Lexend Deca" panose="020B0604020202020204" charset="0"/>
              </a:rPr>
              <a:t>1.4</a:t>
            </a:r>
            <a:r>
              <a:rPr lang="en-US">
                <a:latin typeface="Lexend Deca" panose="020B0604020202020204" charset="0"/>
              </a:rPr>
              <a:t> times that of web purchases</a:t>
            </a:r>
          </a:p>
          <a:p>
            <a:r>
              <a:rPr lang="en-US" b="1">
                <a:latin typeface="Lexend Deca" panose="020B0604020202020204" charset="0"/>
              </a:rPr>
              <a:t>Wine</a:t>
            </a:r>
            <a:r>
              <a:rPr lang="en-US">
                <a:latin typeface="Lexend Deca" panose="020B0604020202020204" charset="0"/>
              </a:rPr>
              <a:t> is the most preferred item</a:t>
            </a:r>
            <a:endParaRPr lang="en-US" b="1">
              <a:latin typeface="Lexend Deca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25EC1-CC74-517B-B723-9717CB932878}"/>
              </a:ext>
            </a:extLst>
          </p:cNvPr>
          <p:cNvSpPr/>
          <p:nvPr/>
        </p:nvSpPr>
        <p:spPr>
          <a:xfrm>
            <a:off x="290415" y="210022"/>
            <a:ext cx="1296483" cy="12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7CA2D-D911-24DD-BF03-4C7706B61A92}"/>
              </a:ext>
            </a:extLst>
          </p:cNvPr>
          <p:cNvSpPr txBox="1"/>
          <p:nvPr/>
        </p:nvSpPr>
        <p:spPr>
          <a:xfrm>
            <a:off x="213131" y="417120"/>
            <a:ext cx="8626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Lexend Deca" panose="020B0604020202020204" charset="0"/>
              </a:rPr>
              <a:t>CURRENT BUSINESS SCENARIO</a:t>
            </a:r>
          </a:p>
        </p:txBody>
      </p:sp>
    </p:spTree>
    <p:extLst>
      <p:ext uri="{BB962C8B-B14F-4D97-AF65-F5344CB8AC3E}">
        <p14:creationId xmlns:p14="http://schemas.microsoft.com/office/powerpoint/2010/main" val="836728445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Microsoft Office PowerPoint</Application>
  <PresentationFormat>On-screen Show (16:9)</PresentationFormat>
  <Paragraphs>214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Nunito Sans Light</vt:lpstr>
      <vt:lpstr>-apple-system</vt:lpstr>
      <vt:lpstr>Lexend Deca</vt:lpstr>
      <vt:lpstr>Nunito Sans</vt:lpstr>
      <vt:lpstr>Egeon template</vt:lpstr>
      <vt:lpstr>1_Egeon template</vt:lpstr>
      <vt:lpstr>MARKETING ANALYTICS Group Project</vt:lpstr>
      <vt:lpstr>PowerPoint Presentation</vt:lpstr>
      <vt:lpstr>PowerPoint Presentation</vt:lpstr>
      <vt:lpstr>iFood</vt:lpstr>
      <vt:lpstr>PowerPoint Presentation</vt:lpstr>
      <vt:lpstr>PROCESS FLOW</vt:lpstr>
      <vt:lpstr>DATA OVERVIEW</vt:lpstr>
      <vt:lpstr>PowerPoint Presentation</vt:lpstr>
      <vt:lpstr>PowerPoint Presentation</vt:lpstr>
      <vt:lpstr>PowerPoint Presentation</vt:lpstr>
      <vt:lpstr>PowerPoint Presentation</vt:lpstr>
      <vt:lpstr>CUSTOMER PURCHASE BEHAVIOR</vt:lpstr>
      <vt:lpstr>CUSTOMER PURCHASE BEHAVIOR</vt:lpstr>
      <vt:lpstr>CUSTOMER PURCHASE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ANALYTICS Group Project</dc:title>
  <dc:creator>sarnav chauhan</dc:creator>
  <cp:lastModifiedBy>Chauhan, Sarnav</cp:lastModifiedBy>
  <cp:revision>1</cp:revision>
  <dcterms:modified xsi:type="dcterms:W3CDTF">2022-12-16T04:43:25Z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2022-12-15T21:32:18Z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6623fa14-4ce4-404c-a512-6d7b2ca78417</vt:lpwstr>
  </property>
  <property fmtid="{D5CDD505-2E9C-101B-9397-08002B2CF9AE}" pid="8" name="MSIP_Label_4044bd30-2ed7-4c9d-9d12-46200872a97b_ContentBits">
    <vt:lpwstr>0</vt:lpwstr>
  </property>
</Properties>
</file>